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
  </p:notesMasterIdLst>
  <p:sldIdLst>
    <p:sldId id="2147481936" r:id="rId2"/>
    <p:sldId id="342" r:id="rId3"/>
    <p:sldId id="2147481937"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FBD7FB2-40A6-4567-9005-3DC69406AF80}" v="1" dt="2025-03-04T18:17:36.1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14" autoAdjust="0"/>
    <p:restoredTop sz="58432" autoAdjust="0"/>
  </p:normalViewPr>
  <p:slideViewPr>
    <p:cSldViewPr snapToGrid="0">
      <p:cViewPr varScale="1">
        <p:scale>
          <a:sx n="58" d="100"/>
          <a:sy n="58" d="100"/>
        </p:scale>
        <p:origin x="1788" y="2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notesMaster" Target="notesMasters/notesMaster1.xml"/><Relationship Id="rId10"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k Margolis (he/him)" userId="894b62ba-8fd6-4fa7-82b1-808c7601c084" providerId="ADAL" clId="{FFBD7FB2-40A6-4567-9005-3DC69406AF80}"/>
    <pc:docChg chg="undo custSel addSld modSld">
      <pc:chgData name="Mark Margolis (he/him)" userId="894b62ba-8fd6-4fa7-82b1-808c7601c084" providerId="ADAL" clId="{FFBD7FB2-40A6-4567-9005-3DC69406AF80}" dt="2025-03-04T18:17:36.162" v="6"/>
      <pc:docMkLst>
        <pc:docMk/>
      </pc:docMkLst>
      <pc:sldChg chg="modNotesTx">
        <pc:chgData name="Mark Margolis (he/him)" userId="894b62ba-8fd6-4fa7-82b1-808c7601c084" providerId="ADAL" clId="{FFBD7FB2-40A6-4567-9005-3DC69406AF80}" dt="2025-03-04T18:15:55.036" v="3" actId="113"/>
        <pc:sldMkLst>
          <pc:docMk/>
          <pc:sldMk cId="1642388688" sldId="2147481936"/>
        </pc:sldMkLst>
      </pc:sldChg>
      <pc:sldChg chg="addSp modSp new mod modClrScheme chgLayout">
        <pc:chgData name="Mark Margolis (he/him)" userId="894b62ba-8fd6-4fa7-82b1-808c7601c084" providerId="ADAL" clId="{FFBD7FB2-40A6-4567-9005-3DC69406AF80}" dt="2025-03-04T18:17:36.162" v="6"/>
        <pc:sldMkLst>
          <pc:docMk/>
          <pc:sldMk cId="1639283176" sldId="2147481937"/>
        </pc:sldMkLst>
        <pc:picChg chg="add mod">
          <ac:chgData name="Mark Margolis (he/him)" userId="894b62ba-8fd6-4fa7-82b1-808c7601c084" providerId="ADAL" clId="{FFBD7FB2-40A6-4567-9005-3DC69406AF80}" dt="2025-03-04T18:17:36.162" v="6"/>
          <ac:picMkLst>
            <pc:docMk/>
            <pc:sldMk cId="1639283176" sldId="2147481937"/>
            <ac:picMk id="2" creationId="{FE01B441-1E52-28AF-3810-A2A9116F47A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D7E104-9D1C-431F-B63F-D6F3295352D2}" type="datetimeFigureOut">
              <a:rPr lang="en-GB" smtClean="0"/>
              <a:t>04/03/2025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09C9BB-BAE7-45BE-98BF-5900B5E42FB7}" type="slidenum">
              <a:rPr lang="en-GB" smtClean="0"/>
              <a:t>‹#›</a:t>
            </a:fld>
            <a:endParaRPr lang="en-GB"/>
          </a:p>
        </p:txBody>
      </p:sp>
    </p:spTree>
    <p:extLst>
      <p:ext uri="{BB962C8B-B14F-4D97-AF65-F5344CB8AC3E}">
        <p14:creationId xmlns:p14="http://schemas.microsoft.com/office/powerpoint/2010/main" val="28435167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markmargolis.me/2014/02/10/crm-implementation-best-practice-with-microsoft-dynamics-crm/"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86A7E-D550-1661-47BE-8B354C2538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1E74B2-72CD-05E7-507C-AA713823C4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48E8F2-3AB2-44A1-4618-68C2AC6087FC}"/>
              </a:ext>
            </a:extLst>
          </p:cNvPr>
          <p:cNvSpPr>
            <a:spLocks noGrp="1"/>
          </p:cNvSpPr>
          <p:nvPr>
            <p:ph type="body" idx="1"/>
          </p:nvPr>
        </p:nvSpPr>
        <p:spPr/>
        <p:txBody>
          <a:bodyPr/>
          <a:lstStyle/>
          <a:p>
            <a:pPr>
              <a:buFont typeface="Arial" panose="020B0604020202020204" pitchFamily="34" charset="0"/>
              <a:buChar char="•"/>
            </a:pPr>
            <a:r>
              <a:rPr lang="en-GB" sz="1100" b="1" dirty="0"/>
              <a:t>Solve business problems</a:t>
            </a:r>
            <a:r>
              <a:rPr lang="en-GB" sz="1100" dirty="0"/>
              <a:t> - Business outcomes are more important than how we typically measure project </a:t>
            </a:r>
            <a:r>
              <a:rPr lang="en-GB" sz="1100" dirty="0" err="1"/>
              <a:t>project</a:t>
            </a:r>
            <a:r>
              <a:rPr lang="en-GB" sz="1100" dirty="0"/>
              <a:t> success (e.g. Time, Budget, Scope). A project should only been seen as a success if it meets the objectives of the business and the needs of the users. My article implementation best practises covers this in more detail: </a:t>
            </a:r>
            <a:r>
              <a:rPr lang="en-GB" sz="1100" dirty="0">
                <a:hlinkClick r:id="rId3"/>
              </a:rPr>
              <a:t>https://markmargolis.me/2014/02/10/crm-implementation-best-practice-with-microsoft-dynamics-crm/</a:t>
            </a:r>
            <a:endParaRPr lang="en-GB" sz="1100" dirty="0"/>
          </a:p>
          <a:p>
            <a:pPr>
              <a:buFont typeface="Arial" panose="020B0604020202020204" pitchFamily="34" charset="0"/>
              <a:buChar char="•"/>
            </a:pPr>
            <a:r>
              <a:rPr lang="en-GB" sz="1100" b="1" dirty="0"/>
              <a:t>Partner to Partner</a:t>
            </a:r>
            <a:r>
              <a:rPr lang="en-GB" sz="1100" dirty="0"/>
              <a:t> - It is unlikely that a single partner is going to be able to meet the entire objectives of any business. Successful partners have a large network, they have a good understanding of the ISV ecosystem and are they willing to work together.</a:t>
            </a:r>
          </a:p>
          <a:p>
            <a:pPr>
              <a:buFont typeface="Arial" panose="020B0604020202020204" pitchFamily="34" charset="0"/>
              <a:buChar char="•"/>
            </a:pPr>
            <a:r>
              <a:rPr lang="en-GB" sz="1100" b="1" dirty="0"/>
              <a:t>Incentive Alignment </a:t>
            </a:r>
            <a:r>
              <a:rPr lang="en-GB" sz="1100" dirty="0"/>
              <a:t>- Price is always important, but long-term economies of scale are more important. As a partner becomes increasingly integrated into the business, successful partners partner ensure that the customer is always getting value for money. Partners help the customer upskill even if this means lower revenue in the short term. It is about long term value creation.</a:t>
            </a:r>
          </a:p>
          <a:p>
            <a:pPr>
              <a:buFont typeface="Arial" panose="020B0604020202020204" pitchFamily="34" charset="0"/>
              <a:buChar char="•"/>
            </a:pPr>
            <a:r>
              <a:rPr lang="en-GB" sz="1100" b="1" dirty="0"/>
              <a:t>Value over price</a:t>
            </a:r>
            <a:r>
              <a:rPr lang="en-GB" sz="1100" dirty="0"/>
              <a:t> - Price is important but organisations are willing to pay more if they can see the value. Customers want strategic alignment with an organisations business plan. They want to avoid managing a fragmented partner ecosystem. Successful partners and strong relationships are based on strong culture alignment and are comfortable challenging the customer and having honest conversations about what is and is not working well. Successful partners provide the right team with the right capability.</a:t>
            </a:r>
          </a:p>
          <a:p>
            <a:pPr>
              <a:buFont typeface="Arial" panose="020B0604020202020204" pitchFamily="34" charset="0"/>
              <a:buChar char="•"/>
            </a:pPr>
            <a:r>
              <a:rPr lang="en-GB" sz="1100" b="1" dirty="0"/>
              <a:t>Skills &amp; Scale</a:t>
            </a:r>
            <a:r>
              <a:rPr lang="en-GB" sz="1100" dirty="0"/>
              <a:t> - Customers are becoming more technical ("</a:t>
            </a:r>
            <a:r>
              <a:rPr lang="en-GB" sz="1100" i="1" dirty="0"/>
              <a:t>every business is a software business</a:t>
            </a:r>
            <a:r>
              <a:rPr lang="en-GB" sz="1100" dirty="0"/>
              <a:t>"). How will the partner amplify the customers technology capability and enable it to scale. Successful partners move quickly. Customers already have commoditised technology capability, they need to "burst" and great partners act quickly.</a:t>
            </a:r>
          </a:p>
          <a:p>
            <a:pPr>
              <a:buFont typeface="Arial" panose="020B0604020202020204" pitchFamily="34" charset="0"/>
              <a:buChar char="•"/>
            </a:pPr>
            <a:r>
              <a:rPr lang="en-GB" sz="1100" b="1" dirty="0"/>
              <a:t>Deep technical specialisation</a:t>
            </a:r>
            <a:r>
              <a:rPr lang="en-GB" sz="1100" dirty="0"/>
              <a:t> - If "</a:t>
            </a:r>
            <a:r>
              <a:rPr lang="en-GB" sz="1100" i="1" dirty="0"/>
              <a:t>every business is a software business</a:t>
            </a:r>
            <a:r>
              <a:rPr lang="en-GB" sz="1100" dirty="0"/>
              <a:t>" then successful partners not only provide scale but they also provide deep technical specialisations in areas of high demand and innovation (AI, Agents, Automation etc)</a:t>
            </a:r>
          </a:p>
          <a:p>
            <a:pPr>
              <a:buFont typeface="Arial" panose="020B0604020202020204" pitchFamily="34" charset="0"/>
              <a:buChar char="•"/>
            </a:pPr>
            <a:r>
              <a:rPr lang="en-GB" sz="1100" b="1" dirty="0"/>
              <a:t>Industry &amp; Cross industry expertise </a:t>
            </a:r>
            <a:r>
              <a:rPr lang="en-GB" sz="1100" dirty="0"/>
              <a:t>- Customers don't want to train you on their industry, they expect you to have it. Successful partners are steeped in industry know how. Furthermore </a:t>
            </a:r>
            <a:r>
              <a:rPr lang="en-GB" sz="1100" i="1" dirty="0"/>
              <a:t>great pa</a:t>
            </a:r>
            <a:r>
              <a:rPr lang="en-GB" sz="1100" dirty="0"/>
              <a:t>rtner bring cross industry expertise and best practise from adjacent industries.</a:t>
            </a:r>
          </a:p>
        </p:txBody>
      </p:sp>
      <p:sp>
        <p:nvSpPr>
          <p:cNvPr id="4" name="Slide Number Placeholder 3">
            <a:extLst>
              <a:ext uri="{FF2B5EF4-FFF2-40B4-BE49-F238E27FC236}">
                <a16:creationId xmlns:a16="http://schemas.microsoft.com/office/drawing/2014/main" id="{3FCFDEA2-C2B7-3A25-3CEB-4A85EACFDB7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F1FF3B-318E-4212-8950-233665350E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14434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2708405-2951-9FE8-B1FC-3CF00576C586}"/>
              </a:ext>
            </a:extLst>
          </p:cNvPr>
          <p:cNvPicPr>
            <a:picLocks noChangeAspect="1"/>
          </p:cNvPicPr>
          <p:nvPr userDrawn="1"/>
        </p:nvPicPr>
        <p:blipFill rotWithShape="1">
          <a:blip r:embed="rId2"/>
          <a:srcRect l="1005" r="1005"/>
          <a:stretch/>
        </p:blipFill>
        <p:spPr>
          <a:xfrm>
            <a:off x="0" y="0"/>
            <a:ext cx="12192000" cy="6858000"/>
          </a:xfrm>
          <a:prstGeom prst="rect">
            <a:avLst/>
          </a:prstGeom>
        </p:spPr>
      </p:pic>
    </p:spTree>
    <p:extLst>
      <p:ext uri="{BB962C8B-B14F-4D97-AF65-F5344CB8AC3E}">
        <p14:creationId xmlns:p14="http://schemas.microsoft.com/office/powerpoint/2010/main" val="133121339"/>
      </p:ext>
    </p:extLst>
  </p:cSld>
  <p:clrMapOvr>
    <a:masterClrMapping/>
  </p:clrMapOvr>
  <p:transition>
    <p:fade/>
  </p:transition>
  <p:extLst>
    <p:ext uri="{DCECCB84-F9BA-43D5-87BE-67443E8EF086}">
      <p15:sldGuideLst xmlns:p15="http://schemas.microsoft.com/office/powerpoint/2012/main">
        <p15:guide id="79" pos="3840">
          <p15:clr>
            <a:srgbClr val="C35EA4"/>
          </p15:clr>
        </p15:guide>
        <p15:guide id="83" pos="115">
          <p15:clr>
            <a:srgbClr val="FBAE40"/>
          </p15:clr>
        </p15:guide>
        <p15:guide id="87" pos="6955">
          <p15:clr>
            <a:srgbClr val="FBAE40"/>
          </p15:clr>
        </p15:guide>
        <p15:guide id="88" pos="6839">
          <p15:clr>
            <a:srgbClr val="FBAE40"/>
          </p15:clr>
        </p15:guide>
        <p15:guide id="89" pos="6343">
          <p15:clr>
            <a:srgbClr val="FBAE40"/>
          </p15:clr>
        </p15:guide>
        <p15:guide id="90" pos="6227">
          <p15:clr>
            <a:srgbClr val="FBAE40"/>
          </p15:clr>
        </p15:guide>
        <p15:guide id="91" pos="5732">
          <p15:clr>
            <a:srgbClr val="FBAE40"/>
          </p15:clr>
        </p15:guide>
        <p15:guide id="92" pos="5616">
          <p15:clr>
            <a:srgbClr val="FBAE40"/>
          </p15:clr>
        </p15:guide>
        <p15:guide id="93" pos="5120">
          <p15:clr>
            <a:srgbClr val="FBAE40"/>
          </p15:clr>
        </p15:guide>
        <p15:guide id="94" pos="5004">
          <p15:clr>
            <a:srgbClr val="FBAE40"/>
          </p15:clr>
        </p15:guide>
        <p15:guide id="95" pos="4509">
          <p15:clr>
            <a:srgbClr val="FBAE40"/>
          </p15:clr>
        </p15:guide>
        <p15:guide id="96" pos="4394">
          <p15:clr>
            <a:srgbClr val="FBAE40"/>
          </p15:clr>
        </p15:guide>
        <p15:guide id="97" pos="3897">
          <p15:clr>
            <a:srgbClr val="FBAE40"/>
          </p15:clr>
        </p15:guide>
        <p15:guide id="98" pos="3782">
          <p15:clr>
            <a:srgbClr val="FBAE40"/>
          </p15:clr>
        </p15:guide>
        <p15:guide id="99" pos="3286">
          <p15:clr>
            <a:srgbClr val="FBAE40"/>
          </p15:clr>
        </p15:guide>
        <p15:guide id="100" pos="3171">
          <p15:clr>
            <a:srgbClr val="FBAE40"/>
          </p15:clr>
        </p15:guide>
        <p15:guide id="101" pos="2676">
          <p15:clr>
            <a:srgbClr val="FBAE40"/>
          </p15:clr>
        </p15:guide>
        <p15:guide id="102" pos="2560">
          <p15:clr>
            <a:srgbClr val="FBAE40"/>
          </p15:clr>
        </p15:guide>
        <p15:guide id="103" pos="2062">
          <p15:clr>
            <a:srgbClr val="FBAE40"/>
          </p15:clr>
        </p15:guide>
        <p15:guide id="104" pos="1948">
          <p15:clr>
            <a:srgbClr val="FBAE40"/>
          </p15:clr>
        </p15:guide>
        <p15:guide id="105" pos="1453">
          <p15:clr>
            <a:srgbClr val="FBAE40"/>
          </p15:clr>
        </p15:guide>
        <p15:guide id="106" pos="1337">
          <p15:clr>
            <a:srgbClr val="FBAE40"/>
          </p15:clr>
        </p15:guide>
        <p15:guide id="107" pos="840">
          <p15:clr>
            <a:srgbClr val="FBAE40"/>
          </p15:clr>
        </p15:guide>
        <p15:guide id="108" pos="725">
          <p15:clr>
            <a:srgbClr val="FBAE40"/>
          </p15:clr>
        </p15:guide>
        <p15:guide id="113" orient="horz" pos="2856">
          <p15:clr>
            <a:srgbClr val="5ACBF0"/>
          </p15:clr>
        </p15:guide>
        <p15:guide id="114" orient="horz" pos="1464">
          <p15:clr>
            <a:srgbClr val="5ACBF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nnouncement">
    <p:bg>
      <p:bgPr>
        <a:gradFill flip="none" rotWithShape="1">
          <a:gsLst>
            <a:gs pos="90000">
              <a:schemeClr val="bg1"/>
            </a:gs>
            <a:gs pos="0">
              <a:srgbClr val="243A5E"/>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1B565C2-CFBD-4FE8-8D94-F52789216679}"/>
              </a:ext>
            </a:extLst>
          </p:cNvPr>
          <p:cNvPicPr>
            <a:picLocks noChangeAspect="1"/>
          </p:cNvPicPr>
          <p:nvPr userDrawn="1"/>
        </p:nvPicPr>
        <p:blipFill>
          <a:blip r:embed="rId2"/>
          <a:stretch>
            <a:fillRect/>
          </a:stretch>
        </p:blipFill>
        <p:spPr>
          <a:xfrm>
            <a:off x="1" y="5"/>
            <a:ext cx="12192000" cy="6856621"/>
          </a:xfrm>
          <a:prstGeom prst="rect">
            <a:avLst/>
          </a:prstGeom>
        </p:spPr>
      </p:pic>
      <p:sp>
        <p:nvSpPr>
          <p:cNvPr id="13" name="Rectangle 12">
            <a:extLst>
              <a:ext uri="{FF2B5EF4-FFF2-40B4-BE49-F238E27FC236}">
                <a16:creationId xmlns:a16="http://schemas.microsoft.com/office/drawing/2014/main" id="{57E0F753-6E0E-43E7-B382-FBDB45823E64}"/>
              </a:ext>
            </a:extLst>
          </p:cNvPr>
          <p:cNvSpPr/>
          <p:nvPr userDrawn="1"/>
        </p:nvSpPr>
        <p:spPr bwMode="auto">
          <a:xfrm flipH="1">
            <a:off x="9704740" y="-1"/>
            <a:ext cx="2487262" cy="6856621"/>
          </a:xfrm>
          <a:prstGeom prst="rect">
            <a:avLst/>
          </a:prstGeom>
          <a:gradFill flip="none" rotWithShape="1">
            <a:gsLst>
              <a:gs pos="13000">
                <a:schemeClr val="bg1"/>
              </a:gs>
              <a:gs pos="100000">
                <a:schemeClr val="bg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1" tIns="146304" rIns="182881" bIns="146304" numCol="1" spcCol="0" rtlCol="0" fromWordArt="0" anchor="t" anchorCtr="0" forceAA="0" compatLnSpc="1">
            <a:prstTxWarp prst="textNoShape">
              <a:avLst/>
            </a:prstTxWarp>
            <a:noAutofit/>
          </a:bodyPr>
          <a:lstStyle/>
          <a:p>
            <a:pPr algn="l" defTabSz="932508" fontAlgn="base">
              <a:spcBef>
                <a:spcPct val="0"/>
              </a:spcBef>
              <a:spcAft>
                <a:spcPct val="0"/>
              </a:spcAft>
            </a:pPr>
            <a:endParaRPr lang="en-US" sz="1999">
              <a:gradFill>
                <a:gsLst>
                  <a:gs pos="0">
                    <a:srgbClr val="FFFFFF"/>
                  </a:gs>
                  <a:gs pos="100000">
                    <a:srgbClr val="FFFFFF"/>
                  </a:gs>
                </a:gsLst>
                <a:lin ang="5400000" scaled="0"/>
              </a:gradFill>
              <a:ea typeface="Segoe UI" pitchFamily="34" charset="0"/>
              <a:cs typeface="Segoe UI" pitchFamily="34" charset="0"/>
            </a:endParaRPr>
          </a:p>
        </p:txBody>
      </p:sp>
      <p:sp>
        <p:nvSpPr>
          <p:cNvPr id="14" name="Rectangle 13">
            <a:extLst>
              <a:ext uri="{FF2B5EF4-FFF2-40B4-BE49-F238E27FC236}">
                <a16:creationId xmlns:a16="http://schemas.microsoft.com/office/drawing/2014/main" id="{39388ADD-35C5-4D3C-BA5C-770BA3933D9C}"/>
              </a:ext>
            </a:extLst>
          </p:cNvPr>
          <p:cNvSpPr/>
          <p:nvPr userDrawn="1"/>
        </p:nvSpPr>
        <p:spPr bwMode="auto">
          <a:xfrm>
            <a:off x="0" y="-1"/>
            <a:ext cx="2487262" cy="6856621"/>
          </a:xfrm>
          <a:prstGeom prst="rect">
            <a:avLst/>
          </a:prstGeom>
          <a:gradFill flip="none" rotWithShape="1">
            <a:gsLst>
              <a:gs pos="13000">
                <a:schemeClr val="bg1"/>
              </a:gs>
              <a:gs pos="100000">
                <a:schemeClr val="bg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1" tIns="146304" rIns="182881" bIns="146304" numCol="1" spcCol="0" rtlCol="0" fromWordArt="0" anchor="t" anchorCtr="0" forceAA="0" compatLnSpc="1">
            <a:prstTxWarp prst="textNoShape">
              <a:avLst/>
            </a:prstTxWarp>
            <a:noAutofit/>
          </a:bodyPr>
          <a:lstStyle/>
          <a:p>
            <a:pPr algn="l" defTabSz="932508" fontAlgn="base">
              <a:spcBef>
                <a:spcPct val="0"/>
              </a:spcBef>
              <a:spcAft>
                <a:spcPct val="0"/>
              </a:spcAft>
            </a:pPr>
            <a:endParaRPr lang="en-US" sz="1999">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2741154001"/>
      </p:ext>
    </p:extLst>
  </p:cSld>
  <p:clrMapOvr>
    <a:masterClrMapping/>
  </p:clrMapOvr>
  <p:transition>
    <p:fade/>
  </p:transition>
  <p:extLst>
    <p:ext uri="{DCECCB84-F9BA-43D5-87BE-67443E8EF086}">
      <p15:sldGuideLst xmlns:p15="http://schemas.microsoft.com/office/powerpoint/2012/main">
        <p15:guide id="79" pos="3840">
          <p15:clr>
            <a:srgbClr val="C35EA4"/>
          </p15:clr>
        </p15:guide>
        <p15:guide id="80" pos="1292">
          <p15:clr>
            <a:srgbClr val="5ACBF0"/>
          </p15:clr>
        </p15:guide>
        <p15:guide id="81" pos="6388">
          <p15:clr>
            <a:srgbClr val="5ACBF0"/>
          </p15:clr>
        </p15:guide>
        <p15:guide id="83" pos="115">
          <p15:clr>
            <a:srgbClr val="FBAE40"/>
          </p15:clr>
        </p15:guide>
        <p15:guide id="87" pos="6955">
          <p15:clr>
            <a:srgbClr val="FBAE40"/>
          </p15:clr>
        </p15:guide>
        <p15:guide id="88" pos="6839">
          <p15:clr>
            <a:srgbClr val="FBAE40"/>
          </p15:clr>
        </p15:guide>
        <p15:guide id="89" pos="6343">
          <p15:clr>
            <a:srgbClr val="FBAE40"/>
          </p15:clr>
        </p15:guide>
        <p15:guide id="90" pos="6227">
          <p15:clr>
            <a:srgbClr val="FBAE40"/>
          </p15:clr>
        </p15:guide>
        <p15:guide id="91" pos="5732">
          <p15:clr>
            <a:srgbClr val="FBAE40"/>
          </p15:clr>
        </p15:guide>
        <p15:guide id="92" pos="5616">
          <p15:clr>
            <a:srgbClr val="FBAE40"/>
          </p15:clr>
        </p15:guide>
        <p15:guide id="93" pos="5120">
          <p15:clr>
            <a:srgbClr val="FBAE40"/>
          </p15:clr>
        </p15:guide>
        <p15:guide id="94" pos="5004">
          <p15:clr>
            <a:srgbClr val="FBAE40"/>
          </p15:clr>
        </p15:guide>
        <p15:guide id="95" pos="4509">
          <p15:clr>
            <a:srgbClr val="FBAE40"/>
          </p15:clr>
        </p15:guide>
        <p15:guide id="96" pos="4394">
          <p15:clr>
            <a:srgbClr val="FBAE40"/>
          </p15:clr>
        </p15:guide>
        <p15:guide id="97" pos="3897">
          <p15:clr>
            <a:srgbClr val="FBAE40"/>
          </p15:clr>
        </p15:guide>
        <p15:guide id="98" pos="3782">
          <p15:clr>
            <a:srgbClr val="FBAE40"/>
          </p15:clr>
        </p15:guide>
        <p15:guide id="99" pos="3286">
          <p15:clr>
            <a:srgbClr val="FBAE40"/>
          </p15:clr>
        </p15:guide>
        <p15:guide id="100" pos="3171">
          <p15:clr>
            <a:srgbClr val="FBAE40"/>
          </p15:clr>
        </p15:guide>
        <p15:guide id="101" pos="2676">
          <p15:clr>
            <a:srgbClr val="FBAE40"/>
          </p15:clr>
        </p15:guide>
        <p15:guide id="102" pos="2560">
          <p15:clr>
            <a:srgbClr val="FBAE40"/>
          </p15:clr>
        </p15:guide>
        <p15:guide id="103" pos="2062">
          <p15:clr>
            <a:srgbClr val="FBAE40"/>
          </p15:clr>
        </p15:guide>
        <p15:guide id="104" pos="1948">
          <p15:clr>
            <a:srgbClr val="FBAE40"/>
          </p15:clr>
        </p15:guide>
        <p15:guide id="105" pos="1453">
          <p15:clr>
            <a:srgbClr val="FBAE40"/>
          </p15:clr>
        </p15:guide>
        <p15:guide id="106" pos="1337">
          <p15:clr>
            <a:srgbClr val="FBAE40"/>
          </p15:clr>
        </p15:guide>
        <p15:guide id="107" pos="840">
          <p15:clr>
            <a:srgbClr val="FBAE40"/>
          </p15:clr>
        </p15:guide>
        <p15:guide id="108" pos="725">
          <p15:clr>
            <a:srgbClr val="FBAE40"/>
          </p15:clr>
        </p15:guide>
        <p15:guide id="113" orient="horz" pos="2856">
          <p15:clr>
            <a:srgbClr val="5ACBF0"/>
          </p15:clr>
        </p15:guide>
        <p15:guide id="114" orient="horz" pos="1464">
          <p15:clr>
            <a:srgbClr val="5ACBF0"/>
          </p15:clr>
        </p15:guide>
        <p15:guide id="115" pos="1692">
          <p15:clr>
            <a:srgbClr val="9FCC3B"/>
          </p15:clr>
        </p15:guide>
        <p15:guide id="116" pos="5986">
          <p15:clr>
            <a:srgbClr val="9FCC3B"/>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48E41-A3A6-4F4C-B8BD-A1590165A5F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7CA0066-5655-4196-BEDB-D6F6BCC9310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B6524B3-E386-41EF-8100-4BD3AFBEBD1E}"/>
              </a:ext>
            </a:extLst>
          </p:cNvPr>
          <p:cNvSpPr>
            <a:spLocks noGrp="1"/>
          </p:cNvSpPr>
          <p:nvPr>
            <p:ph type="dt" sz="half" idx="10"/>
          </p:nvPr>
        </p:nvSpPr>
        <p:spPr/>
        <p:txBody>
          <a:bodyPr/>
          <a:lstStyle/>
          <a:p>
            <a:fld id="{5602E22F-2937-4AC5-A1E8-8722F6233443}" type="datetimeFigureOut">
              <a:rPr lang="en-GB" smtClean="0"/>
              <a:t>03/03/2025</a:t>
            </a:fld>
            <a:endParaRPr lang="en-GB"/>
          </a:p>
        </p:txBody>
      </p:sp>
      <p:sp>
        <p:nvSpPr>
          <p:cNvPr id="5" name="Footer Placeholder 4">
            <a:extLst>
              <a:ext uri="{FF2B5EF4-FFF2-40B4-BE49-F238E27FC236}">
                <a16:creationId xmlns:a16="http://schemas.microsoft.com/office/drawing/2014/main" id="{2DC03E5D-7B35-48EC-9C46-47DB3B07DB3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C4119E4-B2F7-4A11-A975-FEE723220EF3}"/>
              </a:ext>
            </a:extLst>
          </p:cNvPr>
          <p:cNvSpPr>
            <a:spLocks noGrp="1"/>
          </p:cNvSpPr>
          <p:nvPr>
            <p:ph type="sldNum" sz="quarter" idx="12"/>
          </p:nvPr>
        </p:nvSpPr>
        <p:spPr/>
        <p:txBody>
          <a:bodyPr/>
          <a:lstStyle/>
          <a:p>
            <a:fld id="{9B6ACA70-0FE1-4FD8-B0CE-972623418136}" type="slidenum">
              <a:rPr lang="en-GB" smtClean="0"/>
              <a:t>‹#›</a:t>
            </a:fld>
            <a:endParaRPr lang="en-GB"/>
          </a:p>
        </p:txBody>
      </p:sp>
    </p:spTree>
    <p:extLst>
      <p:ext uri="{BB962C8B-B14F-4D97-AF65-F5344CB8AC3E}">
        <p14:creationId xmlns:p14="http://schemas.microsoft.com/office/powerpoint/2010/main" val="1184544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Square Photo ">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2704198"/>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1_Title Onl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63369" y="473236"/>
            <a:ext cx="11081177" cy="1020602"/>
          </a:xfrm>
        </p:spPr>
        <p:txBody>
          <a:bodyPr/>
          <a:lstStyle>
            <a:lvl1pPr>
              <a:defRPr>
                <a:solidFill>
                  <a:schemeClr val="bg1"/>
                </a:solidFill>
              </a:defRPr>
            </a:lvl1pPr>
          </a:lstStyle>
          <a:p>
            <a:r>
              <a:rPr lang="en-US"/>
              <a:t>Click to edit Master title style</a:t>
            </a:r>
          </a:p>
        </p:txBody>
      </p:sp>
      <p:sp>
        <p:nvSpPr>
          <p:cNvPr id="6" name="Slide Number Placeholder 5">
            <a:extLst>
              <a:ext uri="{FF2B5EF4-FFF2-40B4-BE49-F238E27FC236}">
                <a16:creationId xmlns:a16="http://schemas.microsoft.com/office/drawing/2014/main" id="{F35098CE-1BC0-4F62-97B9-03F11A4C0A4C}"/>
              </a:ext>
            </a:extLst>
          </p:cNvPr>
          <p:cNvSpPr>
            <a:spLocks noGrp="1"/>
          </p:cNvSpPr>
          <p:nvPr>
            <p:ph type="sldNum" sz="quarter" idx="12"/>
          </p:nvPr>
        </p:nvSpPr>
        <p:spPr>
          <a:xfrm>
            <a:off x="11734144" y="6401594"/>
            <a:ext cx="366667" cy="365125"/>
          </a:xfrm>
        </p:spPr>
        <p:txBody>
          <a:bodyPr/>
          <a:lstStyle/>
          <a:p>
            <a:fld id="{7B76384A-BF72-4EC3-9EB1-950545506B9E}" type="slidenum">
              <a:rPr lang="en-IN" smtClean="0"/>
              <a:t>‹#›</a:t>
            </a:fld>
            <a:endParaRPr lang="en-IN"/>
          </a:p>
        </p:txBody>
      </p:sp>
    </p:spTree>
    <p:extLst>
      <p:ext uri="{BB962C8B-B14F-4D97-AF65-F5344CB8AC3E}">
        <p14:creationId xmlns:p14="http://schemas.microsoft.com/office/powerpoint/2010/main" val="2605585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6440407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364350" y="465473"/>
            <a:ext cx="11018520" cy="494879"/>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364350" y="1755651"/>
            <a:ext cx="11018520" cy="1441420"/>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1"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63378" tIns="130703" rIns="163378" bIns="130703" numCol="1" spcCol="0" rtlCol="0" fromWordArt="0" anchor="t" anchorCtr="0" forceAA="0" compatLnSpc="1">
            <a:prstTxWarp prst="textNoShape">
              <a:avLst/>
            </a:prstTxWarp>
            <a:noAutofit/>
          </a:bodyPr>
          <a:lstStyle/>
          <a:p>
            <a:pPr algn="ctr" defTabSz="833113" fontAlgn="base">
              <a:lnSpc>
                <a:spcPct val="90000"/>
              </a:lnSpc>
              <a:spcBef>
                <a:spcPct val="0"/>
              </a:spcBef>
              <a:spcAft>
                <a:spcPct val="0"/>
              </a:spcAft>
            </a:pPr>
            <a:endParaRPr lang="en-US" sz="2144">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63378" tIns="130703" rIns="163378" bIns="130703" numCol="1" spcCol="0" rtlCol="0" fromWordArt="0" anchor="t" anchorCtr="0" forceAA="0" compatLnSpc="1">
            <a:prstTxWarp prst="textNoShape">
              <a:avLst/>
            </a:prstTxWarp>
            <a:noAutofit/>
          </a:bodyPr>
          <a:lstStyle/>
          <a:p>
            <a:pPr algn="ctr" defTabSz="833113" fontAlgn="base">
              <a:lnSpc>
                <a:spcPct val="90000"/>
              </a:lnSpc>
              <a:spcBef>
                <a:spcPct val="0"/>
              </a:spcBef>
              <a:spcAft>
                <a:spcPct val="0"/>
              </a:spcAft>
            </a:pPr>
            <a:endParaRPr lang="en-US" sz="2144">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8"/>
          <a:srcRect l="762"/>
          <a:stretch/>
        </p:blipFill>
        <p:spPr>
          <a:xfrm rot="5400000">
            <a:off x="10649956" y="2843772"/>
            <a:ext cx="6858000" cy="1170455"/>
          </a:xfrm>
          <a:prstGeom prst="rect">
            <a:avLst/>
          </a:prstGeom>
        </p:spPr>
      </p:pic>
      <p:pic>
        <p:nvPicPr>
          <p:cNvPr id="5" name="Picture 4">
            <a:extLst>
              <a:ext uri="{FF2B5EF4-FFF2-40B4-BE49-F238E27FC236}">
                <a16:creationId xmlns:a16="http://schemas.microsoft.com/office/drawing/2014/main" id="{1E351D02-DC1B-F2F0-EED4-91BFF7073971}"/>
              </a:ext>
            </a:extLst>
          </p:cNvPr>
          <p:cNvPicPr>
            <a:picLocks noChangeAspect="1"/>
          </p:cNvPicPr>
          <p:nvPr userDrawn="1"/>
        </p:nvPicPr>
        <p:blipFill>
          <a:blip r:embed="rId9"/>
          <a:stretch>
            <a:fillRect/>
          </a:stretch>
        </p:blipFill>
        <p:spPr>
          <a:xfrm>
            <a:off x="12265864" y="-91440"/>
            <a:ext cx="1227865" cy="6949440"/>
          </a:xfrm>
          <a:prstGeom prst="rect">
            <a:avLst/>
          </a:prstGeom>
        </p:spPr>
      </p:pic>
    </p:spTree>
    <p:extLst>
      <p:ext uri="{BB962C8B-B14F-4D97-AF65-F5344CB8AC3E}">
        <p14:creationId xmlns:p14="http://schemas.microsoft.com/office/powerpoint/2010/main" val="376112796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ransition>
    <p:fade/>
  </p:transition>
  <p:hf sldNum="0" hdr="0" ftr="0" dt="0"/>
  <p:txStyles>
    <p:titleStyle>
      <a:lvl1pPr algn="l" defTabSz="833355" rtl="0" eaLnBrk="1" latinLnBrk="0" hangingPunct="1">
        <a:lnSpc>
          <a:spcPct val="100000"/>
        </a:lnSpc>
        <a:spcBef>
          <a:spcPct val="0"/>
        </a:spcBef>
        <a:buNone/>
        <a:defRPr lang="en-US" sz="3216" b="0" kern="1200" cap="none" spc="-45" baseline="0" dirty="0" smtClean="0">
          <a:ln w="3175">
            <a:noFill/>
          </a:ln>
          <a:solidFill>
            <a:schemeClr val="tx1"/>
          </a:solidFill>
          <a:effectLst/>
          <a:latin typeface="+mj-lt"/>
          <a:ea typeface="+mn-ea"/>
          <a:cs typeface="Segoe UI" pitchFamily="34" charset="0"/>
        </a:defRPr>
      </a:lvl1pPr>
    </p:titleStyle>
    <p:bodyStyle>
      <a:lvl1pPr marL="204242" marR="0" indent="-204242" algn="l" defTabSz="833355"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502"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408484" marR="0" indent="-204242" algn="l" defTabSz="833355"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87" kern="1200" spc="0" baseline="0">
          <a:gradFill>
            <a:gsLst>
              <a:gs pos="1250">
                <a:schemeClr val="tx1"/>
              </a:gs>
              <a:gs pos="100000">
                <a:schemeClr val="tx1"/>
              </a:gs>
            </a:gsLst>
            <a:lin ang="5400000" scaled="0"/>
          </a:gradFill>
          <a:latin typeface="+mn-lt"/>
          <a:ea typeface="+mn-ea"/>
          <a:cs typeface="+mn-cs"/>
        </a:defRPr>
      </a:lvl2pPr>
      <a:lvl3pPr marL="587194" marR="0" indent="-178710" algn="l" defTabSz="833355"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29" kern="1200" spc="0" baseline="0">
          <a:gradFill>
            <a:gsLst>
              <a:gs pos="1250">
                <a:schemeClr val="tx1"/>
              </a:gs>
              <a:gs pos="100000">
                <a:schemeClr val="tx1"/>
              </a:gs>
            </a:gsLst>
            <a:lin ang="5400000" scaled="0"/>
          </a:gradFill>
          <a:latin typeface="+mn-lt"/>
          <a:ea typeface="+mn-ea"/>
          <a:cs typeface="+mn-cs"/>
        </a:defRPr>
      </a:lvl3pPr>
      <a:lvl4pPr marL="753143" marR="0" indent="-161691" algn="l" defTabSz="833355"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2" kern="1200" spc="0" baseline="0">
          <a:gradFill>
            <a:gsLst>
              <a:gs pos="1250">
                <a:schemeClr val="tx1"/>
              </a:gs>
              <a:gs pos="100000">
                <a:schemeClr val="tx1"/>
              </a:gs>
            </a:gsLst>
            <a:lin ang="5400000" scaled="0"/>
          </a:gradFill>
          <a:latin typeface="+mn-lt"/>
          <a:ea typeface="+mn-ea"/>
          <a:cs typeface="+mn-cs"/>
        </a:defRPr>
      </a:lvl4pPr>
      <a:lvl5pPr marL="914834" marR="0" indent="-150345" algn="l" defTabSz="833355"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2" kern="1200" spc="0" baseline="0">
          <a:gradFill>
            <a:gsLst>
              <a:gs pos="1250">
                <a:schemeClr val="tx1"/>
              </a:gs>
              <a:gs pos="100000">
                <a:schemeClr val="tx1"/>
              </a:gs>
            </a:gsLst>
            <a:lin ang="5400000" scaled="0"/>
          </a:gradFill>
          <a:latin typeface="+mn-lt"/>
          <a:ea typeface="+mn-ea"/>
          <a:cs typeface="+mn-cs"/>
        </a:defRPr>
      </a:lvl5pPr>
      <a:lvl6pPr marL="2291725" indent="-208339" algn="l" defTabSz="833355" rtl="0" eaLnBrk="1" latinLnBrk="0" hangingPunct="1">
        <a:spcBef>
          <a:spcPct val="20000"/>
        </a:spcBef>
        <a:buFont typeface="Arial" pitchFamily="34" charset="0"/>
        <a:buChar char="•"/>
        <a:defRPr sz="1787" kern="1200">
          <a:solidFill>
            <a:schemeClr val="tx1"/>
          </a:solidFill>
          <a:latin typeface="+mn-lt"/>
          <a:ea typeface="+mn-ea"/>
          <a:cs typeface="+mn-cs"/>
        </a:defRPr>
      </a:lvl6pPr>
      <a:lvl7pPr marL="2708404" indent="-208339" algn="l" defTabSz="833355" rtl="0" eaLnBrk="1" latinLnBrk="0" hangingPunct="1">
        <a:spcBef>
          <a:spcPct val="20000"/>
        </a:spcBef>
        <a:buFont typeface="Arial" pitchFamily="34" charset="0"/>
        <a:buChar char="•"/>
        <a:defRPr sz="1787" kern="1200">
          <a:solidFill>
            <a:schemeClr val="tx1"/>
          </a:solidFill>
          <a:latin typeface="+mn-lt"/>
          <a:ea typeface="+mn-ea"/>
          <a:cs typeface="+mn-cs"/>
        </a:defRPr>
      </a:lvl7pPr>
      <a:lvl8pPr marL="3125082" indent="-208339" algn="l" defTabSz="833355" rtl="0" eaLnBrk="1" latinLnBrk="0" hangingPunct="1">
        <a:spcBef>
          <a:spcPct val="20000"/>
        </a:spcBef>
        <a:buFont typeface="Arial" pitchFamily="34" charset="0"/>
        <a:buChar char="•"/>
        <a:defRPr sz="1787" kern="1200">
          <a:solidFill>
            <a:schemeClr val="tx1"/>
          </a:solidFill>
          <a:latin typeface="+mn-lt"/>
          <a:ea typeface="+mn-ea"/>
          <a:cs typeface="+mn-cs"/>
        </a:defRPr>
      </a:lvl8pPr>
      <a:lvl9pPr marL="3541760" indent="-208339" algn="l" defTabSz="833355" rtl="0" eaLnBrk="1" latinLnBrk="0" hangingPunct="1">
        <a:spcBef>
          <a:spcPct val="20000"/>
        </a:spcBef>
        <a:buFont typeface="Arial" pitchFamily="34" charset="0"/>
        <a:buChar char="•"/>
        <a:defRPr sz="1787" kern="1200">
          <a:solidFill>
            <a:schemeClr val="tx1"/>
          </a:solidFill>
          <a:latin typeface="+mn-lt"/>
          <a:ea typeface="+mn-ea"/>
          <a:cs typeface="+mn-cs"/>
        </a:defRPr>
      </a:lvl9pPr>
    </p:bodyStyle>
    <p:otherStyle>
      <a:defPPr>
        <a:defRPr lang="en-US"/>
      </a:defPPr>
      <a:lvl1pPr marL="0" algn="l" defTabSz="833355" rtl="0" eaLnBrk="1" latinLnBrk="0" hangingPunct="1">
        <a:defRPr sz="1607" kern="1200">
          <a:solidFill>
            <a:schemeClr val="tx1"/>
          </a:solidFill>
          <a:latin typeface="+mn-lt"/>
          <a:ea typeface="+mn-ea"/>
          <a:cs typeface="+mn-cs"/>
        </a:defRPr>
      </a:lvl1pPr>
      <a:lvl2pPr marL="416678" algn="l" defTabSz="833355" rtl="0" eaLnBrk="1" latinLnBrk="0" hangingPunct="1">
        <a:defRPr sz="1607" kern="1200">
          <a:solidFill>
            <a:schemeClr val="tx1"/>
          </a:solidFill>
          <a:latin typeface="+mn-lt"/>
          <a:ea typeface="+mn-ea"/>
          <a:cs typeface="+mn-cs"/>
        </a:defRPr>
      </a:lvl2pPr>
      <a:lvl3pPr marL="833355" algn="l" defTabSz="833355" rtl="0" eaLnBrk="1" latinLnBrk="0" hangingPunct="1">
        <a:defRPr sz="1607" kern="1200">
          <a:solidFill>
            <a:schemeClr val="tx1"/>
          </a:solidFill>
          <a:latin typeface="+mn-lt"/>
          <a:ea typeface="+mn-ea"/>
          <a:cs typeface="+mn-cs"/>
        </a:defRPr>
      </a:lvl3pPr>
      <a:lvl4pPr marL="1250033" algn="l" defTabSz="833355" rtl="0" eaLnBrk="1" latinLnBrk="0" hangingPunct="1">
        <a:defRPr sz="1607" kern="1200">
          <a:solidFill>
            <a:schemeClr val="tx1"/>
          </a:solidFill>
          <a:latin typeface="+mn-lt"/>
          <a:ea typeface="+mn-ea"/>
          <a:cs typeface="+mn-cs"/>
        </a:defRPr>
      </a:lvl4pPr>
      <a:lvl5pPr marL="1666709" algn="l" defTabSz="833355" rtl="0" eaLnBrk="1" latinLnBrk="0" hangingPunct="1">
        <a:defRPr sz="1607" kern="1200">
          <a:solidFill>
            <a:schemeClr val="tx1"/>
          </a:solidFill>
          <a:latin typeface="+mn-lt"/>
          <a:ea typeface="+mn-ea"/>
          <a:cs typeface="+mn-cs"/>
        </a:defRPr>
      </a:lvl5pPr>
      <a:lvl6pPr marL="2083389" algn="l" defTabSz="833355" rtl="0" eaLnBrk="1" latinLnBrk="0" hangingPunct="1">
        <a:defRPr sz="1607" kern="1200">
          <a:solidFill>
            <a:schemeClr val="tx1"/>
          </a:solidFill>
          <a:latin typeface="+mn-lt"/>
          <a:ea typeface="+mn-ea"/>
          <a:cs typeface="+mn-cs"/>
        </a:defRPr>
      </a:lvl6pPr>
      <a:lvl7pPr marL="2500064" algn="l" defTabSz="833355" rtl="0" eaLnBrk="1" latinLnBrk="0" hangingPunct="1">
        <a:defRPr sz="1607" kern="1200">
          <a:solidFill>
            <a:schemeClr val="tx1"/>
          </a:solidFill>
          <a:latin typeface="+mn-lt"/>
          <a:ea typeface="+mn-ea"/>
          <a:cs typeface="+mn-cs"/>
        </a:defRPr>
      </a:lvl7pPr>
      <a:lvl8pPr marL="2916743" algn="l" defTabSz="833355" rtl="0" eaLnBrk="1" latinLnBrk="0" hangingPunct="1">
        <a:defRPr sz="1607" kern="1200">
          <a:solidFill>
            <a:schemeClr val="tx1"/>
          </a:solidFill>
          <a:latin typeface="+mn-lt"/>
          <a:ea typeface="+mn-ea"/>
          <a:cs typeface="+mn-cs"/>
        </a:defRPr>
      </a:lvl8pPr>
      <a:lvl9pPr marL="3333421" algn="l" defTabSz="833355" rtl="0" eaLnBrk="1" latinLnBrk="0" hangingPunct="1">
        <a:defRPr sz="1607" kern="1200">
          <a:solidFill>
            <a:schemeClr val="tx1"/>
          </a:solidFill>
          <a:latin typeface="+mn-lt"/>
          <a:ea typeface="+mn-ea"/>
          <a:cs typeface="+mn-cs"/>
        </a:defRPr>
      </a:lvl9pPr>
    </p:otherStyle>
  </p:txStyles>
  <p:extLst>
    <p:ext uri="{27BBF7A9-308A-43DC-89C8-2F10F3537804}">
      <p15:sldGuideLst xmlns:p15="http://schemas.microsoft.com/office/powerpoint/2012/main">
        <p15:guide id="36" pos="115">
          <p15:clr>
            <a:srgbClr val="A4A3A4"/>
          </p15:clr>
        </p15:guide>
        <p15:guide id="37" pos="7565">
          <p15:clr>
            <a:srgbClr val="A4A3A4"/>
          </p15:clr>
        </p15:guide>
        <p15:guide id="38" orient="horz" pos="173">
          <p15:clr>
            <a:srgbClr val="A4A3A4"/>
          </p15:clr>
        </p15:guide>
        <p15:guide id="40" orient="horz" pos="4147">
          <p15:clr>
            <a:srgbClr val="A4A3A4"/>
          </p15:clr>
        </p15:guide>
        <p15:guide id="42" pos="230">
          <p15:clr>
            <a:srgbClr val="C35EA4"/>
          </p15:clr>
        </p15:guide>
        <p15:guide id="44" pos="7450">
          <p15:clr>
            <a:srgbClr val="C35EA4"/>
          </p15:clr>
        </p15:guide>
        <p15:guide id="45" orient="horz" pos="3974">
          <p15:clr>
            <a:srgbClr val="C35EA4"/>
          </p15:clr>
        </p15:guide>
        <p15:guide id="46" orient="horz" pos="1094">
          <p15:clr>
            <a:srgbClr val="C35EA4"/>
          </p15:clr>
        </p15:guide>
        <p15:guide id="47" orient="horz" pos="346">
          <p15:clr>
            <a:srgbClr val="C35EA4"/>
          </p15:clr>
        </p15:guide>
        <p15:guide id="48" orient="horz" pos="3228">
          <p15:clr>
            <a:srgbClr val="C35E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D39B77-416F-884C-CCE2-F7CA0A56C2F7}"/>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E7EC32DE-891B-CBFD-5BBF-7B06D7B11B46}"/>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40293" y="2476982"/>
            <a:ext cx="11150108" cy="3166567"/>
          </a:xfrm>
          <a:prstGeom prst="roundRect">
            <a:avLst>
              <a:gd name="adj" fmla="val 3266"/>
            </a:avLst>
          </a:prstGeom>
          <a:solidFill>
            <a:schemeClr val="tx1"/>
          </a:solidFill>
          <a:ln w="19050">
            <a:gradFill flip="none" rotWithShape="1">
              <a:gsLst>
                <a:gs pos="0">
                  <a:srgbClr val="8661C5"/>
                </a:gs>
                <a:gs pos="100000">
                  <a:schemeClr val="accent2"/>
                </a:gs>
              </a:gsLst>
              <a:lin ang="2700000" scaled="1"/>
              <a:tileRect/>
            </a:gradFill>
            <a:headEnd type="none" w="med" len="med"/>
            <a:tailEnd type="none" w="med" len="med"/>
          </a:ln>
          <a:effectLst/>
        </p:spPr>
      </p:pic>
      <p:sp>
        <p:nvSpPr>
          <p:cNvPr id="13" name="Rectangle: Rounded Corners 12">
            <a:extLst>
              <a:ext uri="{FF2B5EF4-FFF2-40B4-BE49-F238E27FC236}">
                <a16:creationId xmlns:a16="http://schemas.microsoft.com/office/drawing/2014/main" id="{6B923C3D-FD1E-E2D4-D415-324886DE3303}"/>
              </a:ext>
            </a:extLst>
          </p:cNvPr>
          <p:cNvSpPr>
            <a:spLocks/>
          </p:cNvSpPr>
          <p:nvPr/>
        </p:nvSpPr>
        <p:spPr bwMode="auto">
          <a:xfrm>
            <a:off x="2246731" y="3163180"/>
            <a:ext cx="1440000" cy="1623693"/>
          </a:xfrm>
          <a:prstGeom prst="roundRect">
            <a:avLst>
              <a:gd name="adj" fmla="val 5931"/>
            </a:avLst>
          </a:prstGeom>
          <a:solidFill>
            <a:srgbClr val="FFFFFF">
              <a:lumMod val="95000"/>
            </a:srgbClr>
          </a:solidFill>
          <a:ln w="9525" cap="flat" cmpd="sng" algn="ctr">
            <a:noFill/>
            <a:prstDash val="solid"/>
            <a:headEnd type="none" w="med" len="med"/>
            <a:tailEnd type="none" w="med" len="med"/>
          </a:ln>
          <a:effectLst>
            <a:outerShdw blurRad="50800" dist="38100" dir="2700000" algn="tl" rotWithShape="0">
              <a:prstClr val="black">
                <a:alpha val="20000"/>
              </a:prstClr>
            </a:outerShdw>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400" b="0" i="0" u="none" strike="noStrike" kern="0" cap="none" spc="0" normalizeH="0" baseline="0" noProof="0">
              <a:ln>
                <a:noFill/>
              </a:ln>
              <a:solidFill>
                <a:srgbClr val="000000"/>
              </a:solidFill>
              <a:effectLst/>
              <a:uLnTx/>
              <a:uFillTx/>
              <a:latin typeface="Segoe UI Semibold"/>
              <a:ea typeface="+mn-ea"/>
              <a:cs typeface="Segoe UI" pitchFamily="34" charset="0"/>
            </a:endParaRPr>
          </a:p>
        </p:txBody>
      </p:sp>
      <p:sp>
        <p:nvSpPr>
          <p:cNvPr id="14" name="Rectangle: Rounded Corners 13">
            <a:extLst>
              <a:ext uri="{FF2B5EF4-FFF2-40B4-BE49-F238E27FC236}">
                <a16:creationId xmlns:a16="http://schemas.microsoft.com/office/drawing/2014/main" id="{94DF5CB9-AEE1-A6D0-DDF4-EBD17905FEC0}"/>
              </a:ext>
            </a:extLst>
          </p:cNvPr>
          <p:cNvSpPr>
            <a:spLocks/>
          </p:cNvSpPr>
          <p:nvPr/>
        </p:nvSpPr>
        <p:spPr bwMode="auto">
          <a:xfrm>
            <a:off x="3816293" y="3168090"/>
            <a:ext cx="1440000" cy="1623693"/>
          </a:xfrm>
          <a:prstGeom prst="roundRect">
            <a:avLst>
              <a:gd name="adj" fmla="val 5931"/>
            </a:avLst>
          </a:prstGeom>
          <a:solidFill>
            <a:srgbClr val="FFFFFF">
              <a:lumMod val="95000"/>
            </a:srgbClr>
          </a:solidFill>
          <a:ln w="9525" cap="flat" cmpd="sng" algn="ctr">
            <a:noFill/>
            <a:prstDash val="solid"/>
            <a:headEnd type="none" w="med" len="med"/>
            <a:tailEnd type="none" w="med" len="med"/>
          </a:ln>
          <a:effectLst>
            <a:outerShdw blurRad="50800" dist="38100" dir="2700000" algn="tl" rotWithShape="0">
              <a:prstClr val="black">
                <a:alpha val="20000"/>
              </a:prstClr>
            </a:outerShdw>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400" b="0" i="0" u="none" strike="noStrike" kern="0" cap="none" spc="0" normalizeH="0" baseline="0" noProof="0">
              <a:ln>
                <a:noFill/>
              </a:ln>
              <a:solidFill>
                <a:srgbClr val="000000"/>
              </a:solidFill>
              <a:effectLst/>
              <a:uLnTx/>
              <a:uFillTx/>
              <a:latin typeface="Segoe UI Semibold"/>
              <a:ea typeface="+mn-ea"/>
              <a:cs typeface="Segoe UI" pitchFamily="34" charset="0"/>
            </a:endParaRPr>
          </a:p>
        </p:txBody>
      </p:sp>
      <p:sp>
        <p:nvSpPr>
          <p:cNvPr id="15" name="Rectangle: Rounded Corners 14">
            <a:extLst>
              <a:ext uri="{FF2B5EF4-FFF2-40B4-BE49-F238E27FC236}">
                <a16:creationId xmlns:a16="http://schemas.microsoft.com/office/drawing/2014/main" id="{E7A41AA3-42A3-F451-0C00-EE19644C2A9B}"/>
              </a:ext>
            </a:extLst>
          </p:cNvPr>
          <p:cNvSpPr>
            <a:spLocks/>
          </p:cNvSpPr>
          <p:nvPr/>
        </p:nvSpPr>
        <p:spPr bwMode="auto">
          <a:xfrm>
            <a:off x="5385855" y="3175759"/>
            <a:ext cx="1440000" cy="1623693"/>
          </a:xfrm>
          <a:prstGeom prst="roundRect">
            <a:avLst>
              <a:gd name="adj" fmla="val 5931"/>
            </a:avLst>
          </a:prstGeom>
          <a:solidFill>
            <a:srgbClr val="FFFFFF">
              <a:lumMod val="95000"/>
            </a:srgbClr>
          </a:solidFill>
          <a:ln w="9525" cap="flat" cmpd="sng" algn="ctr">
            <a:noFill/>
            <a:prstDash val="solid"/>
            <a:headEnd type="none" w="med" len="med"/>
            <a:tailEnd type="none" w="med" len="med"/>
          </a:ln>
          <a:effectLst>
            <a:outerShdw blurRad="50800" dist="38100" dir="2700000" algn="tl" rotWithShape="0">
              <a:prstClr val="black">
                <a:alpha val="20000"/>
              </a:prstClr>
            </a:outerShdw>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400" b="0" i="0" u="none" strike="noStrike" kern="0" cap="none" spc="0" normalizeH="0" baseline="0" noProof="0">
              <a:ln>
                <a:noFill/>
              </a:ln>
              <a:solidFill>
                <a:srgbClr val="000000"/>
              </a:solidFill>
              <a:effectLst/>
              <a:uLnTx/>
              <a:uFillTx/>
              <a:latin typeface="Segoe UI Semibold"/>
              <a:ea typeface="+mn-ea"/>
              <a:cs typeface="Segoe UI" pitchFamily="34" charset="0"/>
            </a:endParaRPr>
          </a:p>
        </p:txBody>
      </p:sp>
      <p:sp>
        <p:nvSpPr>
          <p:cNvPr id="16" name="Rectangle: Rounded Corners 15">
            <a:extLst>
              <a:ext uri="{FF2B5EF4-FFF2-40B4-BE49-F238E27FC236}">
                <a16:creationId xmlns:a16="http://schemas.microsoft.com/office/drawing/2014/main" id="{0BA0A0E2-3EE2-05C8-B335-CD15F184108C}"/>
              </a:ext>
            </a:extLst>
          </p:cNvPr>
          <p:cNvSpPr>
            <a:spLocks/>
          </p:cNvSpPr>
          <p:nvPr/>
        </p:nvSpPr>
        <p:spPr bwMode="auto">
          <a:xfrm>
            <a:off x="6955417" y="3163179"/>
            <a:ext cx="1440000" cy="1623693"/>
          </a:xfrm>
          <a:prstGeom prst="roundRect">
            <a:avLst>
              <a:gd name="adj" fmla="val 5931"/>
            </a:avLst>
          </a:prstGeom>
          <a:solidFill>
            <a:srgbClr val="FFFFFF">
              <a:lumMod val="95000"/>
            </a:srgbClr>
          </a:solidFill>
          <a:ln w="9525" cap="flat" cmpd="sng" algn="ctr">
            <a:noFill/>
            <a:prstDash val="solid"/>
            <a:headEnd type="none" w="med" len="med"/>
            <a:tailEnd type="none" w="med" len="med"/>
          </a:ln>
          <a:effectLst>
            <a:outerShdw blurRad="50800" dist="38100" dir="2700000" algn="tl" rotWithShape="0">
              <a:prstClr val="black">
                <a:alpha val="20000"/>
              </a:prstClr>
            </a:outerShdw>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400" b="0" i="0" u="none" strike="noStrike" kern="0" cap="none" spc="0" normalizeH="0" baseline="0" noProof="0">
              <a:ln>
                <a:noFill/>
              </a:ln>
              <a:solidFill>
                <a:srgbClr val="000000"/>
              </a:solidFill>
              <a:effectLst/>
              <a:uLnTx/>
              <a:uFillTx/>
              <a:latin typeface="Segoe UI Semibold"/>
              <a:ea typeface="+mn-ea"/>
              <a:cs typeface="Segoe UI" pitchFamily="34" charset="0"/>
            </a:endParaRPr>
          </a:p>
        </p:txBody>
      </p:sp>
      <p:sp>
        <p:nvSpPr>
          <p:cNvPr id="17" name="Rectangle: Rounded Corners 16">
            <a:extLst>
              <a:ext uri="{FF2B5EF4-FFF2-40B4-BE49-F238E27FC236}">
                <a16:creationId xmlns:a16="http://schemas.microsoft.com/office/drawing/2014/main" id="{C13AA2D1-6F6A-C58E-E5DB-1E7E83870BF0}"/>
              </a:ext>
            </a:extLst>
          </p:cNvPr>
          <p:cNvSpPr>
            <a:spLocks/>
          </p:cNvSpPr>
          <p:nvPr/>
        </p:nvSpPr>
        <p:spPr bwMode="auto">
          <a:xfrm>
            <a:off x="8524979" y="3163179"/>
            <a:ext cx="1440000" cy="1623693"/>
          </a:xfrm>
          <a:prstGeom prst="roundRect">
            <a:avLst>
              <a:gd name="adj" fmla="val 5931"/>
            </a:avLst>
          </a:prstGeom>
          <a:solidFill>
            <a:srgbClr val="FFFFFF">
              <a:lumMod val="95000"/>
            </a:srgbClr>
          </a:solidFill>
          <a:ln w="9525" cap="flat" cmpd="sng" algn="ctr">
            <a:noFill/>
            <a:prstDash val="solid"/>
            <a:headEnd type="none" w="med" len="med"/>
            <a:tailEnd type="none" w="med" len="med"/>
          </a:ln>
          <a:effectLst>
            <a:outerShdw blurRad="50800" dist="38100" dir="2700000" algn="tl" rotWithShape="0">
              <a:prstClr val="black">
                <a:alpha val="20000"/>
              </a:prstClr>
            </a:outerShdw>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400" b="0" i="0" u="none" strike="noStrike" kern="0" cap="none" spc="0" normalizeH="0" baseline="0" noProof="0">
              <a:ln>
                <a:noFill/>
              </a:ln>
              <a:solidFill>
                <a:srgbClr val="000000"/>
              </a:solidFill>
              <a:effectLst/>
              <a:uLnTx/>
              <a:uFillTx/>
              <a:latin typeface="Segoe UI Semibold"/>
              <a:ea typeface="+mn-ea"/>
              <a:cs typeface="Segoe UI" pitchFamily="34" charset="0"/>
            </a:endParaRPr>
          </a:p>
        </p:txBody>
      </p:sp>
      <p:sp>
        <p:nvSpPr>
          <p:cNvPr id="18" name="Rectangle: Rounded Corners 17">
            <a:extLst>
              <a:ext uri="{FF2B5EF4-FFF2-40B4-BE49-F238E27FC236}">
                <a16:creationId xmlns:a16="http://schemas.microsoft.com/office/drawing/2014/main" id="{8ACD243B-BDDD-0BB8-FB8D-9096AE54C878}"/>
              </a:ext>
            </a:extLst>
          </p:cNvPr>
          <p:cNvSpPr>
            <a:spLocks/>
          </p:cNvSpPr>
          <p:nvPr/>
        </p:nvSpPr>
        <p:spPr bwMode="auto">
          <a:xfrm>
            <a:off x="10094543" y="3163179"/>
            <a:ext cx="1440000" cy="1623693"/>
          </a:xfrm>
          <a:prstGeom prst="roundRect">
            <a:avLst>
              <a:gd name="adj" fmla="val 5931"/>
            </a:avLst>
          </a:prstGeom>
          <a:solidFill>
            <a:srgbClr val="FFFFFF">
              <a:lumMod val="95000"/>
            </a:srgbClr>
          </a:solidFill>
          <a:ln w="9525" cap="flat" cmpd="sng" algn="ctr">
            <a:noFill/>
            <a:prstDash val="solid"/>
            <a:headEnd type="none" w="med" len="med"/>
            <a:tailEnd type="none" w="med" len="med"/>
          </a:ln>
          <a:effectLst>
            <a:outerShdw blurRad="50800" dist="38100" dir="2700000" algn="tl" rotWithShape="0">
              <a:prstClr val="black">
                <a:alpha val="20000"/>
              </a:prstClr>
            </a:outerShdw>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400" b="0" i="0" u="none" strike="noStrike" kern="0" cap="none" spc="0" normalizeH="0" baseline="0" noProof="0">
              <a:ln>
                <a:noFill/>
              </a:ln>
              <a:solidFill>
                <a:srgbClr val="000000"/>
              </a:solidFill>
              <a:effectLst/>
              <a:uLnTx/>
              <a:uFillTx/>
              <a:latin typeface="Segoe UI Semibold"/>
              <a:ea typeface="+mn-ea"/>
              <a:cs typeface="Segoe UI" pitchFamily="34" charset="0"/>
            </a:endParaRPr>
          </a:p>
        </p:txBody>
      </p:sp>
      <p:sp>
        <p:nvSpPr>
          <p:cNvPr id="7" name="Rectangle: Rounded Corners 6">
            <a:extLst>
              <a:ext uri="{FF2B5EF4-FFF2-40B4-BE49-F238E27FC236}">
                <a16:creationId xmlns:a16="http://schemas.microsoft.com/office/drawing/2014/main" id="{A063CCE9-0D9B-AB09-7291-179D75E923D9}"/>
              </a:ext>
            </a:extLst>
          </p:cNvPr>
          <p:cNvSpPr>
            <a:spLocks/>
          </p:cNvSpPr>
          <p:nvPr/>
        </p:nvSpPr>
        <p:spPr bwMode="auto">
          <a:xfrm>
            <a:off x="677169" y="3175759"/>
            <a:ext cx="1440000" cy="1623693"/>
          </a:xfrm>
          <a:prstGeom prst="roundRect">
            <a:avLst>
              <a:gd name="adj" fmla="val 5931"/>
            </a:avLst>
          </a:prstGeom>
          <a:solidFill>
            <a:srgbClr val="FFFFFF">
              <a:lumMod val="95000"/>
            </a:srgbClr>
          </a:solidFill>
          <a:ln w="9525" cap="flat" cmpd="sng" algn="ctr">
            <a:noFill/>
            <a:prstDash val="solid"/>
            <a:headEnd type="none" w="med" len="med"/>
            <a:tailEnd type="none" w="med" len="med"/>
          </a:ln>
          <a:effectLst>
            <a:outerShdw blurRad="50800" dist="38100" dir="2700000" algn="tl" rotWithShape="0">
              <a:prstClr val="black">
                <a:alpha val="20000"/>
              </a:prstClr>
            </a:outerShdw>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400" b="0" i="0" u="none" strike="noStrike" kern="0" cap="none" spc="0" normalizeH="0" baseline="0" noProof="0">
              <a:ln>
                <a:noFill/>
              </a:ln>
              <a:solidFill>
                <a:srgbClr val="000000"/>
              </a:solidFill>
              <a:effectLst/>
              <a:uLnTx/>
              <a:uFillTx/>
              <a:latin typeface="Segoe UI Semibold"/>
              <a:ea typeface="+mn-ea"/>
              <a:cs typeface="Segoe UI" pitchFamily="34" charset="0"/>
            </a:endParaRPr>
          </a:p>
        </p:txBody>
      </p:sp>
      <p:sp>
        <p:nvSpPr>
          <p:cNvPr id="2" name="Title 2">
            <a:extLst>
              <a:ext uri="{FF2B5EF4-FFF2-40B4-BE49-F238E27FC236}">
                <a16:creationId xmlns:a16="http://schemas.microsoft.com/office/drawing/2014/main" id="{FD6ABB8F-73EA-9D95-365F-4F9496A126D5}"/>
              </a:ext>
            </a:extLst>
          </p:cNvPr>
          <p:cNvSpPr txBox="1">
            <a:spLocks/>
          </p:cNvSpPr>
          <p:nvPr/>
        </p:nvSpPr>
        <p:spPr>
          <a:xfrm>
            <a:off x="540293" y="376948"/>
            <a:ext cx="7580450" cy="66479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a:lnSpc>
                <a:spcPct val="100000"/>
              </a:lnSpc>
              <a:spcBef>
                <a:spcPts val="1200"/>
              </a:spcBef>
              <a:buNone/>
              <a:defRPr sz="4800" b="0" kern="0" cap="none" spc="0" baseline="0">
                <a:ln>
                  <a:noFill/>
                </a:ln>
                <a:gradFill>
                  <a:gsLst>
                    <a:gs pos="100000">
                      <a:srgbClr val="C73ECC"/>
                    </a:gs>
                    <a:gs pos="0">
                      <a:srgbClr val="0078D4"/>
                    </a:gs>
                  </a:gsLst>
                  <a:lin ang="2700000" scaled="0"/>
                </a:gradFill>
                <a:effectLst/>
                <a:latin typeface="Segoe UI Semibold"/>
              </a:defRPr>
            </a:lvl1pPr>
          </a:lstStyle>
          <a:p>
            <a:pPr marL="0" marR="0" lvl="0" indent="0" algn="l" defTabSz="914400" rtl="0" eaLnBrk="1" fontAlgn="auto" latinLnBrk="0" hangingPunct="1">
              <a:lnSpc>
                <a:spcPct val="100000"/>
              </a:lnSpc>
              <a:spcBef>
                <a:spcPts val="1200"/>
              </a:spcBef>
              <a:spcAft>
                <a:spcPts val="0"/>
              </a:spcAft>
              <a:buClrTx/>
              <a:buSzTx/>
              <a:buFontTx/>
              <a:buNone/>
              <a:tabLst/>
              <a:defRPr/>
            </a:pPr>
            <a:r>
              <a:rPr kumimoji="0" lang="en-GB" sz="4800" b="0" i="0" u="none" strike="noStrike" kern="0" cap="none" spc="0" normalizeH="0" baseline="0" noProof="0">
                <a:ln>
                  <a:noFill/>
                </a:ln>
                <a:gradFill>
                  <a:gsLst>
                    <a:gs pos="100000">
                      <a:srgbClr val="C73ECC"/>
                    </a:gs>
                    <a:gs pos="0">
                      <a:srgbClr val="0078D4"/>
                    </a:gs>
                  </a:gsLst>
                  <a:lin ang="2700000" scaled="0"/>
                </a:gradFill>
                <a:effectLst/>
                <a:uLnTx/>
                <a:uFillTx/>
                <a:latin typeface="Segoe UI Semibold"/>
                <a:ea typeface="+mn-ea"/>
                <a:cs typeface="+mn-cs"/>
              </a:rPr>
              <a:t>Partner Success</a:t>
            </a:r>
            <a:endParaRPr kumimoji="0" lang="en-US" sz="4800" b="0" i="0" u="none" strike="noStrike" kern="0" cap="none" spc="0" normalizeH="0" baseline="0" noProof="0">
              <a:ln>
                <a:noFill/>
              </a:ln>
              <a:gradFill>
                <a:gsLst>
                  <a:gs pos="100000">
                    <a:srgbClr val="C73ECC"/>
                  </a:gs>
                  <a:gs pos="0">
                    <a:srgbClr val="0078D4"/>
                  </a:gs>
                </a:gsLst>
                <a:lin ang="2700000" scaled="0"/>
              </a:gradFill>
              <a:effectLst/>
              <a:uLnTx/>
              <a:uFillTx/>
              <a:latin typeface="Segoe UI Semibold"/>
              <a:ea typeface="+mn-ea"/>
              <a:cs typeface="+mn-cs"/>
            </a:endParaRPr>
          </a:p>
        </p:txBody>
      </p:sp>
      <p:sp>
        <p:nvSpPr>
          <p:cNvPr id="3" name="Title 1">
            <a:extLst>
              <a:ext uri="{FF2B5EF4-FFF2-40B4-BE49-F238E27FC236}">
                <a16:creationId xmlns:a16="http://schemas.microsoft.com/office/drawing/2014/main" id="{554E97DE-AB7F-437C-24E4-8E2CA1E0FCD0}"/>
              </a:ext>
            </a:extLst>
          </p:cNvPr>
          <p:cNvSpPr txBox="1">
            <a:spLocks/>
          </p:cNvSpPr>
          <p:nvPr/>
        </p:nvSpPr>
        <p:spPr>
          <a:xfrm>
            <a:off x="572986" y="1214451"/>
            <a:ext cx="4719433" cy="430887"/>
          </a:xfrm>
          <a:prstGeom prst="rect">
            <a:avLst/>
          </a:prstGeom>
        </p:spPr>
        <p:txBody>
          <a:bodyPr vert="horz" wrap="non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a:ln w="3175">
                  <a:noFill/>
                </a:ln>
                <a:solidFill>
                  <a:srgbClr val="000000"/>
                </a:solidFill>
                <a:effectLst/>
                <a:uLnTx/>
                <a:uFillTx/>
                <a:latin typeface="Segoe UI Semibold" panose="020B0702040204020203" pitchFamily="34" charset="0"/>
                <a:ea typeface="+mn-ea"/>
                <a:cs typeface="Segoe UI Semibold" panose="020B0702040204020203" pitchFamily="34" charset="0"/>
              </a:rPr>
              <a:t>What do customers look for?</a:t>
            </a:r>
          </a:p>
        </p:txBody>
      </p:sp>
      <p:sp>
        <p:nvSpPr>
          <p:cNvPr id="4" name="Transform">
            <a:extLst>
              <a:ext uri="{FF2B5EF4-FFF2-40B4-BE49-F238E27FC236}">
                <a16:creationId xmlns:a16="http://schemas.microsoft.com/office/drawing/2014/main" id="{9B7DC084-060E-2778-EEB9-DCF9F696E56C}"/>
              </a:ext>
            </a:extLst>
          </p:cNvPr>
          <p:cNvSpPr txBox="1">
            <a:spLocks/>
          </p:cNvSpPr>
          <p:nvPr/>
        </p:nvSpPr>
        <p:spPr>
          <a:xfrm>
            <a:off x="3798592" y="4199686"/>
            <a:ext cx="1440000" cy="332399"/>
          </a:xfrm>
          <a:prstGeom prst="rect">
            <a:avLst/>
          </a:prstGeom>
          <a:noFill/>
          <a:ln w="25400" cap="rnd">
            <a:noFill/>
          </a:ln>
        </p:spPr>
        <p:txBody>
          <a:bodyPr wrap="square" lIns="0" tIns="0" rIns="0" bIns="0" numCol="1" rtlCol="0" anchor="ctr" anchorCtr="0">
            <a:noAutofit/>
          </a:bodyPr>
          <a:lstStyle>
            <a:defPPr>
              <a:defRPr lang="en-US"/>
            </a:defPPr>
            <a:lvl1pPr algn="ctr" defTabSz="914102" fontAlgn="base">
              <a:lnSpc>
                <a:spcPct val="90000"/>
              </a:lnSpc>
              <a:spcBef>
                <a:spcPct val="0"/>
              </a:spcBef>
              <a:spcAft>
                <a:spcPct val="0"/>
              </a:spcAft>
              <a:buSzPct val="90000"/>
              <a:defRPr sz="2400" kern="0">
                <a:gradFill>
                  <a:gsLst>
                    <a:gs pos="2913">
                      <a:srgbClr val="FFFFFF"/>
                    </a:gs>
                    <a:gs pos="28775">
                      <a:srgbClr val="FFFFFF"/>
                    </a:gs>
                  </a:gsLst>
                  <a:lin ang="5400000" scaled="1"/>
                </a:gradFill>
                <a:latin typeface="Segoe UI Semibold"/>
                <a:cs typeface="Segoe UI" panose="020B0502040204020203" pitchFamily="34" charset="0"/>
              </a:defRPr>
            </a:lvl1pPr>
            <a:lvl2pPr marL="228600" marR="0" indent="0" defTabSz="932742" fontAlgn="auto">
              <a:lnSpc>
                <a:spcPct val="100000"/>
              </a:lnSpc>
              <a:spcBef>
                <a:spcPct val="20000"/>
              </a:spcBef>
              <a:spcAft>
                <a:spcPts val="0"/>
              </a:spcAft>
              <a:buClrTx/>
              <a:buSzPct val="90000"/>
              <a:buFont typeface="Wingdings" panose="05000000000000000000" pitchFamily="2" charset="2"/>
              <a:buNone/>
              <a:tabLst/>
              <a:defRPr sz="2000" spc="0" baseline="0">
                <a:gradFill>
                  <a:gsLst>
                    <a:gs pos="1250">
                      <a:schemeClr val="tx1"/>
                    </a:gs>
                    <a:gs pos="100000">
                      <a:schemeClr val="tx1"/>
                    </a:gs>
                  </a:gsLst>
                  <a:lin ang="5400000" scaled="0"/>
                </a:gradFill>
              </a:defRPr>
            </a:lvl2pPr>
            <a:lvl3pPr marL="457200" marR="0" indent="0" defTabSz="932742" fontAlgn="auto">
              <a:lnSpc>
                <a:spcPct val="100000"/>
              </a:lnSpc>
              <a:spcBef>
                <a:spcPct val="20000"/>
              </a:spcBef>
              <a:spcAft>
                <a:spcPts val="0"/>
              </a:spcAft>
              <a:buClrTx/>
              <a:buSzPct val="90000"/>
              <a:buFont typeface="Wingdings" panose="05000000000000000000" pitchFamily="2" charset="2"/>
              <a:buNone/>
              <a:tabLst/>
              <a:defRPr sz="1600" spc="0" baseline="0">
                <a:gradFill>
                  <a:gsLst>
                    <a:gs pos="1250">
                      <a:schemeClr val="tx1"/>
                    </a:gs>
                    <a:gs pos="100000">
                      <a:schemeClr val="tx1"/>
                    </a:gs>
                  </a:gsLst>
                  <a:lin ang="5400000" scaled="0"/>
                </a:gradFill>
              </a:defRPr>
            </a:lvl3pPr>
            <a:lvl4pPr marL="661988"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gradFill>
                  <a:gsLst>
                    <a:gs pos="1250">
                      <a:schemeClr val="tx1"/>
                    </a:gs>
                    <a:gs pos="100000">
                      <a:schemeClr val="tx1"/>
                    </a:gs>
                  </a:gsLst>
                  <a:lin ang="5400000" scaled="0"/>
                </a:gradFill>
              </a:defRPr>
            </a:lvl4pPr>
            <a:lvl5pPr marL="855663"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gradFill>
                  <a:gsLst>
                    <a:gs pos="1250">
                      <a:schemeClr val="tx1"/>
                    </a:gs>
                    <a:gs pos="100000">
                      <a:schemeClr val="tx1"/>
                    </a:gs>
                  </a:gsLst>
                  <a:lin ang="5400000" scaled="0"/>
                </a:gradFill>
              </a:defRPr>
            </a:lvl5pPr>
            <a:lvl6pPr marL="2565040" indent="-233186" defTabSz="932742">
              <a:spcBef>
                <a:spcPct val="20000"/>
              </a:spcBef>
              <a:buFont typeface="Arial" pitchFamily="34" charset="0"/>
              <a:buChar char="•"/>
              <a:defRPr sz="2000"/>
            </a:lvl6pPr>
            <a:lvl7pPr marL="3031412" indent="-233186" defTabSz="932742">
              <a:spcBef>
                <a:spcPct val="20000"/>
              </a:spcBef>
              <a:buFont typeface="Arial" pitchFamily="34" charset="0"/>
              <a:buChar char="•"/>
              <a:defRPr sz="2000"/>
            </a:lvl7pPr>
            <a:lvl8pPr marL="3497783" indent="-233186" defTabSz="932742">
              <a:spcBef>
                <a:spcPct val="20000"/>
              </a:spcBef>
              <a:buFont typeface="Arial" pitchFamily="34" charset="0"/>
              <a:buChar char="•"/>
              <a:defRPr sz="2000"/>
            </a:lvl8pPr>
            <a:lvl9pPr marL="3964155" indent="-233186" defTabSz="932742">
              <a:spcBef>
                <a:spcPct val="20000"/>
              </a:spcBef>
              <a:buFont typeface="Arial" pitchFamily="34" charset="0"/>
              <a:buChar char="•"/>
              <a:defRPr sz="2000"/>
            </a:lvl9pPr>
          </a:lstStyle>
          <a:p>
            <a:pPr marL="0" marR="0" lvl="0" indent="0" algn="ctr" defTabSz="932293"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t>Incentive </a:t>
            </a:r>
          </a:p>
          <a:p>
            <a:pPr marL="0" marR="0" lvl="0" indent="0" algn="ctr" defTabSz="932293"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t>alignment</a:t>
            </a:r>
          </a:p>
        </p:txBody>
      </p:sp>
      <p:sp>
        <p:nvSpPr>
          <p:cNvPr id="8" name="Transform">
            <a:extLst>
              <a:ext uri="{FF2B5EF4-FFF2-40B4-BE49-F238E27FC236}">
                <a16:creationId xmlns:a16="http://schemas.microsoft.com/office/drawing/2014/main" id="{F55E7B96-5BA9-6C52-698B-5526AF52CF2E}"/>
              </a:ext>
            </a:extLst>
          </p:cNvPr>
          <p:cNvSpPr txBox="1">
            <a:spLocks/>
          </p:cNvSpPr>
          <p:nvPr/>
        </p:nvSpPr>
        <p:spPr>
          <a:xfrm>
            <a:off x="5378412" y="4199686"/>
            <a:ext cx="1440000" cy="332399"/>
          </a:xfrm>
          <a:prstGeom prst="rect">
            <a:avLst/>
          </a:prstGeom>
          <a:noFill/>
          <a:ln w="25400" cap="rnd">
            <a:noFill/>
          </a:ln>
        </p:spPr>
        <p:txBody>
          <a:bodyPr wrap="square" lIns="0" tIns="0" rIns="0" bIns="0" numCol="1" rtlCol="0" anchor="ctr" anchorCtr="0">
            <a:noAutofit/>
          </a:bodyPr>
          <a:lstStyle>
            <a:defPPr>
              <a:defRPr lang="en-US"/>
            </a:defPPr>
            <a:lvl1pPr algn="ctr" defTabSz="914102" fontAlgn="base">
              <a:lnSpc>
                <a:spcPct val="90000"/>
              </a:lnSpc>
              <a:spcBef>
                <a:spcPct val="0"/>
              </a:spcBef>
              <a:spcAft>
                <a:spcPct val="0"/>
              </a:spcAft>
              <a:buSzPct val="90000"/>
              <a:defRPr sz="2400" kern="0">
                <a:gradFill>
                  <a:gsLst>
                    <a:gs pos="2913">
                      <a:srgbClr val="FFFFFF"/>
                    </a:gs>
                    <a:gs pos="28775">
                      <a:srgbClr val="FFFFFF"/>
                    </a:gs>
                  </a:gsLst>
                  <a:lin ang="5400000" scaled="1"/>
                </a:gradFill>
                <a:latin typeface="Segoe UI Semibold"/>
                <a:cs typeface="Segoe UI" panose="020B0502040204020203" pitchFamily="34" charset="0"/>
              </a:defRPr>
            </a:lvl1pPr>
            <a:lvl2pPr marL="228600" marR="0" indent="0" defTabSz="932742" fontAlgn="auto">
              <a:lnSpc>
                <a:spcPct val="100000"/>
              </a:lnSpc>
              <a:spcBef>
                <a:spcPct val="20000"/>
              </a:spcBef>
              <a:spcAft>
                <a:spcPts val="0"/>
              </a:spcAft>
              <a:buClrTx/>
              <a:buSzPct val="90000"/>
              <a:buFont typeface="Wingdings" panose="05000000000000000000" pitchFamily="2" charset="2"/>
              <a:buNone/>
              <a:tabLst/>
              <a:defRPr sz="2000" spc="0" baseline="0">
                <a:gradFill>
                  <a:gsLst>
                    <a:gs pos="1250">
                      <a:schemeClr val="tx1"/>
                    </a:gs>
                    <a:gs pos="100000">
                      <a:schemeClr val="tx1"/>
                    </a:gs>
                  </a:gsLst>
                  <a:lin ang="5400000" scaled="0"/>
                </a:gradFill>
              </a:defRPr>
            </a:lvl2pPr>
            <a:lvl3pPr marL="457200" marR="0" indent="0" defTabSz="932742" fontAlgn="auto">
              <a:lnSpc>
                <a:spcPct val="100000"/>
              </a:lnSpc>
              <a:spcBef>
                <a:spcPct val="20000"/>
              </a:spcBef>
              <a:spcAft>
                <a:spcPts val="0"/>
              </a:spcAft>
              <a:buClrTx/>
              <a:buSzPct val="90000"/>
              <a:buFont typeface="Wingdings" panose="05000000000000000000" pitchFamily="2" charset="2"/>
              <a:buNone/>
              <a:tabLst/>
              <a:defRPr sz="1600" spc="0" baseline="0">
                <a:gradFill>
                  <a:gsLst>
                    <a:gs pos="1250">
                      <a:schemeClr val="tx1"/>
                    </a:gs>
                    <a:gs pos="100000">
                      <a:schemeClr val="tx1"/>
                    </a:gs>
                  </a:gsLst>
                  <a:lin ang="5400000" scaled="0"/>
                </a:gradFill>
              </a:defRPr>
            </a:lvl3pPr>
            <a:lvl4pPr marL="661988"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gradFill>
                  <a:gsLst>
                    <a:gs pos="1250">
                      <a:schemeClr val="tx1"/>
                    </a:gs>
                    <a:gs pos="100000">
                      <a:schemeClr val="tx1"/>
                    </a:gs>
                  </a:gsLst>
                  <a:lin ang="5400000" scaled="0"/>
                </a:gradFill>
              </a:defRPr>
            </a:lvl4pPr>
            <a:lvl5pPr marL="855663"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gradFill>
                  <a:gsLst>
                    <a:gs pos="1250">
                      <a:schemeClr val="tx1"/>
                    </a:gs>
                    <a:gs pos="100000">
                      <a:schemeClr val="tx1"/>
                    </a:gs>
                  </a:gsLst>
                  <a:lin ang="5400000" scaled="0"/>
                </a:gradFill>
              </a:defRPr>
            </a:lvl5pPr>
            <a:lvl6pPr marL="2565040" indent="-233186" defTabSz="932742">
              <a:spcBef>
                <a:spcPct val="20000"/>
              </a:spcBef>
              <a:buFont typeface="Arial" pitchFamily="34" charset="0"/>
              <a:buChar char="•"/>
              <a:defRPr sz="2000"/>
            </a:lvl6pPr>
            <a:lvl7pPr marL="3031412" indent="-233186" defTabSz="932742">
              <a:spcBef>
                <a:spcPct val="20000"/>
              </a:spcBef>
              <a:buFont typeface="Arial" pitchFamily="34" charset="0"/>
              <a:buChar char="•"/>
              <a:defRPr sz="2000"/>
            </a:lvl7pPr>
            <a:lvl8pPr marL="3497783" indent="-233186" defTabSz="932742">
              <a:spcBef>
                <a:spcPct val="20000"/>
              </a:spcBef>
              <a:buFont typeface="Arial" pitchFamily="34" charset="0"/>
              <a:buChar char="•"/>
              <a:defRPr sz="2000"/>
            </a:lvl8pPr>
            <a:lvl9pPr marL="3964155" indent="-233186" defTabSz="932742">
              <a:spcBef>
                <a:spcPct val="20000"/>
              </a:spcBef>
              <a:buFont typeface="Arial" pitchFamily="34" charset="0"/>
              <a:buChar char="•"/>
              <a:defRPr sz="2000"/>
            </a:lvl9pPr>
          </a:lstStyle>
          <a:p>
            <a:pPr marL="0" marR="0" lvl="0" indent="0" algn="ctr" defTabSz="932293"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t>Value over </a:t>
            </a:r>
          </a:p>
          <a:p>
            <a:pPr marL="0" marR="0" lvl="0" indent="0" algn="ctr" defTabSz="932293"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t>price </a:t>
            </a:r>
          </a:p>
        </p:txBody>
      </p:sp>
      <p:sp>
        <p:nvSpPr>
          <p:cNvPr id="9" name="Transform">
            <a:extLst>
              <a:ext uri="{FF2B5EF4-FFF2-40B4-BE49-F238E27FC236}">
                <a16:creationId xmlns:a16="http://schemas.microsoft.com/office/drawing/2014/main" id="{5E9E912C-A54C-776E-12D5-0B530F81C374}"/>
              </a:ext>
            </a:extLst>
          </p:cNvPr>
          <p:cNvSpPr txBox="1">
            <a:spLocks/>
          </p:cNvSpPr>
          <p:nvPr/>
        </p:nvSpPr>
        <p:spPr>
          <a:xfrm>
            <a:off x="6932832" y="4199686"/>
            <a:ext cx="1440000" cy="332399"/>
          </a:xfrm>
          <a:prstGeom prst="rect">
            <a:avLst/>
          </a:prstGeom>
          <a:noFill/>
          <a:ln w="25400" cap="rnd">
            <a:noFill/>
          </a:ln>
        </p:spPr>
        <p:txBody>
          <a:bodyPr wrap="square" lIns="0" tIns="0" rIns="0" bIns="0" numCol="1" rtlCol="0" anchor="ctr" anchorCtr="0">
            <a:noAutofit/>
          </a:bodyPr>
          <a:lstStyle>
            <a:defPPr>
              <a:defRPr lang="en-US"/>
            </a:defPPr>
            <a:lvl1pPr algn="ctr" defTabSz="914102" fontAlgn="base">
              <a:lnSpc>
                <a:spcPct val="90000"/>
              </a:lnSpc>
              <a:spcBef>
                <a:spcPct val="0"/>
              </a:spcBef>
              <a:spcAft>
                <a:spcPct val="0"/>
              </a:spcAft>
              <a:buSzPct val="90000"/>
              <a:defRPr sz="2400" kern="0">
                <a:gradFill>
                  <a:gsLst>
                    <a:gs pos="2913">
                      <a:srgbClr val="FFFFFF"/>
                    </a:gs>
                    <a:gs pos="28775">
                      <a:srgbClr val="FFFFFF"/>
                    </a:gs>
                  </a:gsLst>
                  <a:lin ang="5400000" scaled="1"/>
                </a:gradFill>
                <a:latin typeface="Segoe UI Semibold"/>
                <a:cs typeface="Segoe UI" panose="020B0502040204020203" pitchFamily="34" charset="0"/>
              </a:defRPr>
            </a:lvl1pPr>
            <a:lvl2pPr marL="228600" marR="0" indent="0" defTabSz="932742" fontAlgn="auto">
              <a:lnSpc>
                <a:spcPct val="100000"/>
              </a:lnSpc>
              <a:spcBef>
                <a:spcPct val="20000"/>
              </a:spcBef>
              <a:spcAft>
                <a:spcPts val="0"/>
              </a:spcAft>
              <a:buClrTx/>
              <a:buSzPct val="90000"/>
              <a:buFont typeface="Wingdings" panose="05000000000000000000" pitchFamily="2" charset="2"/>
              <a:buNone/>
              <a:tabLst/>
              <a:defRPr sz="2000" spc="0" baseline="0">
                <a:gradFill>
                  <a:gsLst>
                    <a:gs pos="1250">
                      <a:schemeClr val="tx1"/>
                    </a:gs>
                    <a:gs pos="100000">
                      <a:schemeClr val="tx1"/>
                    </a:gs>
                  </a:gsLst>
                  <a:lin ang="5400000" scaled="0"/>
                </a:gradFill>
              </a:defRPr>
            </a:lvl2pPr>
            <a:lvl3pPr marL="457200" marR="0" indent="0" defTabSz="932742" fontAlgn="auto">
              <a:lnSpc>
                <a:spcPct val="100000"/>
              </a:lnSpc>
              <a:spcBef>
                <a:spcPct val="20000"/>
              </a:spcBef>
              <a:spcAft>
                <a:spcPts val="0"/>
              </a:spcAft>
              <a:buClrTx/>
              <a:buSzPct val="90000"/>
              <a:buFont typeface="Wingdings" panose="05000000000000000000" pitchFamily="2" charset="2"/>
              <a:buNone/>
              <a:tabLst/>
              <a:defRPr sz="1600" spc="0" baseline="0">
                <a:gradFill>
                  <a:gsLst>
                    <a:gs pos="1250">
                      <a:schemeClr val="tx1"/>
                    </a:gs>
                    <a:gs pos="100000">
                      <a:schemeClr val="tx1"/>
                    </a:gs>
                  </a:gsLst>
                  <a:lin ang="5400000" scaled="0"/>
                </a:gradFill>
              </a:defRPr>
            </a:lvl3pPr>
            <a:lvl4pPr marL="661988"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gradFill>
                  <a:gsLst>
                    <a:gs pos="1250">
                      <a:schemeClr val="tx1"/>
                    </a:gs>
                    <a:gs pos="100000">
                      <a:schemeClr val="tx1"/>
                    </a:gs>
                  </a:gsLst>
                  <a:lin ang="5400000" scaled="0"/>
                </a:gradFill>
              </a:defRPr>
            </a:lvl4pPr>
            <a:lvl5pPr marL="855663"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gradFill>
                  <a:gsLst>
                    <a:gs pos="1250">
                      <a:schemeClr val="tx1"/>
                    </a:gs>
                    <a:gs pos="100000">
                      <a:schemeClr val="tx1"/>
                    </a:gs>
                  </a:gsLst>
                  <a:lin ang="5400000" scaled="0"/>
                </a:gradFill>
              </a:defRPr>
            </a:lvl5pPr>
            <a:lvl6pPr marL="2565040" indent="-233186" defTabSz="932742">
              <a:spcBef>
                <a:spcPct val="20000"/>
              </a:spcBef>
              <a:buFont typeface="Arial" pitchFamily="34" charset="0"/>
              <a:buChar char="•"/>
              <a:defRPr sz="2000"/>
            </a:lvl6pPr>
            <a:lvl7pPr marL="3031412" indent="-233186" defTabSz="932742">
              <a:spcBef>
                <a:spcPct val="20000"/>
              </a:spcBef>
              <a:buFont typeface="Arial" pitchFamily="34" charset="0"/>
              <a:buChar char="•"/>
              <a:defRPr sz="2000"/>
            </a:lvl7pPr>
            <a:lvl8pPr marL="3497783" indent="-233186" defTabSz="932742">
              <a:spcBef>
                <a:spcPct val="20000"/>
              </a:spcBef>
              <a:buFont typeface="Arial" pitchFamily="34" charset="0"/>
              <a:buChar char="•"/>
              <a:defRPr sz="2000"/>
            </a:lvl8pPr>
            <a:lvl9pPr marL="3964155" indent="-233186" defTabSz="932742">
              <a:spcBef>
                <a:spcPct val="20000"/>
              </a:spcBef>
              <a:buFont typeface="Arial" pitchFamily="34" charset="0"/>
              <a:buChar char="•"/>
              <a:defRPr sz="2000"/>
            </a:lvl9pPr>
          </a:lstStyle>
          <a:p>
            <a:pPr marL="0" marR="0" lvl="0" indent="0" algn="ctr" defTabSz="932293"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t>Skills and </a:t>
            </a:r>
          </a:p>
          <a:p>
            <a:pPr marL="0" marR="0" lvl="0" indent="0" algn="ctr" defTabSz="932293"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t>scale</a:t>
            </a:r>
          </a:p>
        </p:txBody>
      </p:sp>
      <p:sp>
        <p:nvSpPr>
          <p:cNvPr id="10" name="Transform">
            <a:extLst>
              <a:ext uri="{FF2B5EF4-FFF2-40B4-BE49-F238E27FC236}">
                <a16:creationId xmlns:a16="http://schemas.microsoft.com/office/drawing/2014/main" id="{7629093A-9502-2F80-C782-78650EEEE2EB}"/>
              </a:ext>
            </a:extLst>
          </p:cNvPr>
          <p:cNvSpPr txBox="1">
            <a:spLocks/>
          </p:cNvSpPr>
          <p:nvPr/>
        </p:nvSpPr>
        <p:spPr>
          <a:xfrm>
            <a:off x="8510112" y="4199686"/>
            <a:ext cx="1440000" cy="332399"/>
          </a:xfrm>
          <a:prstGeom prst="rect">
            <a:avLst/>
          </a:prstGeom>
          <a:noFill/>
          <a:ln w="25400" cap="rnd">
            <a:noFill/>
          </a:ln>
        </p:spPr>
        <p:txBody>
          <a:bodyPr wrap="square" lIns="0" tIns="0" rIns="0" bIns="0" numCol="1" rtlCol="0" anchor="ctr" anchorCtr="0">
            <a:noAutofit/>
          </a:bodyPr>
          <a:lstStyle>
            <a:defPPr>
              <a:defRPr lang="en-US"/>
            </a:defPPr>
            <a:lvl1pPr algn="ctr" defTabSz="914102" fontAlgn="base">
              <a:lnSpc>
                <a:spcPct val="90000"/>
              </a:lnSpc>
              <a:spcBef>
                <a:spcPct val="0"/>
              </a:spcBef>
              <a:spcAft>
                <a:spcPct val="0"/>
              </a:spcAft>
              <a:buSzPct val="90000"/>
              <a:defRPr sz="2400" kern="0">
                <a:gradFill>
                  <a:gsLst>
                    <a:gs pos="2913">
                      <a:srgbClr val="FFFFFF"/>
                    </a:gs>
                    <a:gs pos="28775">
                      <a:srgbClr val="FFFFFF"/>
                    </a:gs>
                  </a:gsLst>
                  <a:lin ang="5400000" scaled="1"/>
                </a:gradFill>
                <a:latin typeface="Segoe UI Semibold"/>
                <a:cs typeface="Segoe UI" panose="020B0502040204020203" pitchFamily="34" charset="0"/>
              </a:defRPr>
            </a:lvl1pPr>
            <a:lvl2pPr marL="228600" marR="0" indent="0" defTabSz="932742" fontAlgn="auto">
              <a:lnSpc>
                <a:spcPct val="100000"/>
              </a:lnSpc>
              <a:spcBef>
                <a:spcPct val="20000"/>
              </a:spcBef>
              <a:spcAft>
                <a:spcPts val="0"/>
              </a:spcAft>
              <a:buClrTx/>
              <a:buSzPct val="90000"/>
              <a:buFont typeface="Wingdings" panose="05000000000000000000" pitchFamily="2" charset="2"/>
              <a:buNone/>
              <a:tabLst/>
              <a:defRPr sz="2000" spc="0" baseline="0">
                <a:gradFill>
                  <a:gsLst>
                    <a:gs pos="1250">
                      <a:schemeClr val="tx1"/>
                    </a:gs>
                    <a:gs pos="100000">
                      <a:schemeClr val="tx1"/>
                    </a:gs>
                  </a:gsLst>
                  <a:lin ang="5400000" scaled="0"/>
                </a:gradFill>
              </a:defRPr>
            </a:lvl2pPr>
            <a:lvl3pPr marL="457200" marR="0" indent="0" defTabSz="932742" fontAlgn="auto">
              <a:lnSpc>
                <a:spcPct val="100000"/>
              </a:lnSpc>
              <a:spcBef>
                <a:spcPct val="20000"/>
              </a:spcBef>
              <a:spcAft>
                <a:spcPts val="0"/>
              </a:spcAft>
              <a:buClrTx/>
              <a:buSzPct val="90000"/>
              <a:buFont typeface="Wingdings" panose="05000000000000000000" pitchFamily="2" charset="2"/>
              <a:buNone/>
              <a:tabLst/>
              <a:defRPr sz="1600" spc="0" baseline="0">
                <a:gradFill>
                  <a:gsLst>
                    <a:gs pos="1250">
                      <a:schemeClr val="tx1"/>
                    </a:gs>
                    <a:gs pos="100000">
                      <a:schemeClr val="tx1"/>
                    </a:gs>
                  </a:gsLst>
                  <a:lin ang="5400000" scaled="0"/>
                </a:gradFill>
              </a:defRPr>
            </a:lvl3pPr>
            <a:lvl4pPr marL="661988"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gradFill>
                  <a:gsLst>
                    <a:gs pos="1250">
                      <a:schemeClr val="tx1"/>
                    </a:gs>
                    <a:gs pos="100000">
                      <a:schemeClr val="tx1"/>
                    </a:gs>
                  </a:gsLst>
                  <a:lin ang="5400000" scaled="0"/>
                </a:gradFill>
              </a:defRPr>
            </a:lvl4pPr>
            <a:lvl5pPr marL="855663"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gradFill>
                  <a:gsLst>
                    <a:gs pos="1250">
                      <a:schemeClr val="tx1"/>
                    </a:gs>
                    <a:gs pos="100000">
                      <a:schemeClr val="tx1"/>
                    </a:gs>
                  </a:gsLst>
                  <a:lin ang="5400000" scaled="0"/>
                </a:gradFill>
              </a:defRPr>
            </a:lvl5pPr>
            <a:lvl6pPr marL="2565040" indent="-233186" defTabSz="932742">
              <a:spcBef>
                <a:spcPct val="20000"/>
              </a:spcBef>
              <a:buFont typeface="Arial" pitchFamily="34" charset="0"/>
              <a:buChar char="•"/>
              <a:defRPr sz="2000"/>
            </a:lvl6pPr>
            <a:lvl7pPr marL="3031412" indent="-233186" defTabSz="932742">
              <a:spcBef>
                <a:spcPct val="20000"/>
              </a:spcBef>
              <a:buFont typeface="Arial" pitchFamily="34" charset="0"/>
              <a:buChar char="•"/>
              <a:defRPr sz="2000"/>
            </a:lvl7pPr>
            <a:lvl8pPr marL="3497783" indent="-233186" defTabSz="932742">
              <a:spcBef>
                <a:spcPct val="20000"/>
              </a:spcBef>
              <a:buFont typeface="Arial" pitchFamily="34" charset="0"/>
              <a:buChar char="•"/>
              <a:defRPr sz="2000"/>
            </a:lvl8pPr>
            <a:lvl9pPr marL="3964155" indent="-233186" defTabSz="932742">
              <a:spcBef>
                <a:spcPct val="20000"/>
              </a:spcBef>
              <a:buFont typeface="Arial" pitchFamily="34" charset="0"/>
              <a:buChar char="•"/>
              <a:defRPr sz="2000"/>
            </a:lvl9pPr>
          </a:lstStyle>
          <a:p>
            <a:pPr marL="0" marR="0" lvl="0" indent="0" algn="ctr" defTabSz="932293"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t>Deep technical </a:t>
            </a:r>
            <a:r>
              <a:rPr kumimoji="0" lang="en-US" sz="1200" b="0" i="0" u="none" strike="noStrike" kern="1200" cap="none" spc="0" normalizeH="0" baseline="0" noProof="0" err="1">
                <a:ln>
                  <a:noFill/>
                </a:ln>
                <a:solidFill>
                  <a:srgbClr val="000000"/>
                </a:solidFill>
                <a:effectLst/>
                <a:uLnTx/>
                <a:uFillTx/>
                <a:latin typeface="Segoe UI Semibold" panose="020B0702040204020203" pitchFamily="34" charset="0"/>
                <a:ea typeface="+mn-ea"/>
                <a:cs typeface="Segoe UI Semibold" panose="020B0702040204020203" pitchFamily="34" charset="0"/>
              </a:rPr>
              <a:t>specialisation</a:t>
            </a:r>
            <a:endParaRPr kumimoji="0" lang="en-US" sz="12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endParaRPr>
          </a:p>
        </p:txBody>
      </p:sp>
      <p:sp>
        <p:nvSpPr>
          <p:cNvPr id="11" name="Transform">
            <a:extLst>
              <a:ext uri="{FF2B5EF4-FFF2-40B4-BE49-F238E27FC236}">
                <a16:creationId xmlns:a16="http://schemas.microsoft.com/office/drawing/2014/main" id="{51E59292-8A71-72EA-1FB7-AB1145CAFACA}"/>
              </a:ext>
            </a:extLst>
          </p:cNvPr>
          <p:cNvSpPr txBox="1">
            <a:spLocks/>
          </p:cNvSpPr>
          <p:nvPr/>
        </p:nvSpPr>
        <p:spPr>
          <a:xfrm>
            <a:off x="10084849" y="4199685"/>
            <a:ext cx="1440000" cy="332399"/>
          </a:xfrm>
          <a:prstGeom prst="rect">
            <a:avLst/>
          </a:prstGeom>
          <a:noFill/>
          <a:ln w="25400" cap="rnd">
            <a:noFill/>
          </a:ln>
        </p:spPr>
        <p:txBody>
          <a:bodyPr wrap="square" lIns="0" tIns="0" rIns="0" bIns="0" numCol="1" rtlCol="0" anchor="ctr" anchorCtr="0">
            <a:noAutofit/>
          </a:bodyPr>
          <a:lstStyle>
            <a:defPPr>
              <a:defRPr lang="en-US"/>
            </a:defPPr>
            <a:lvl1pPr algn="ctr" defTabSz="914102" fontAlgn="base">
              <a:lnSpc>
                <a:spcPct val="90000"/>
              </a:lnSpc>
              <a:spcBef>
                <a:spcPct val="0"/>
              </a:spcBef>
              <a:spcAft>
                <a:spcPct val="0"/>
              </a:spcAft>
              <a:buSzPct val="90000"/>
              <a:defRPr sz="2400" kern="0">
                <a:gradFill>
                  <a:gsLst>
                    <a:gs pos="2913">
                      <a:srgbClr val="FFFFFF"/>
                    </a:gs>
                    <a:gs pos="28775">
                      <a:srgbClr val="FFFFFF"/>
                    </a:gs>
                  </a:gsLst>
                  <a:lin ang="5400000" scaled="1"/>
                </a:gradFill>
                <a:latin typeface="Segoe UI Semibold"/>
                <a:cs typeface="Segoe UI" panose="020B0502040204020203" pitchFamily="34" charset="0"/>
              </a:defRPr>
            </a:lvl1pPr>
            <a:lvl2pPr marL="228600" marR="0" indent="0" defTabSz="932742" fontAlgn="auto">
              <a:lnSpc>
                <a:spcPct val="100000"/>
              </a:lnSpc>
              <a:spcBef>
                <a:spcPct val="20000"/>
              </a:spcBef>
              <a:spcAft>
                <a:spcPts val="0"/>
              </a:spcAft>
              <a:buClrTx/>
              <a:buSzPct val="90000"/>
              <a:buFont typeface="Wingdings" panose="05000000000000000000" pitchFamily="2" charset="2"/>
              <a:buNone/>
              <a:tabLst/>
              <a:defRPr sz="2000" spc="0" baseline="0">
                <a:gradFill>
                  <a:gsLst>
                    <a:gs pos="1250">
                      <a:schemeClr val="tx1"/>
                    </a:gs>
                    <a:gs pos="100000">
                      <a:schemeClr val="tx1"/>
                    </a:gs>
                  </a:gsLst>
                  <a:lin ang="5400000" scaled="0"/>
                </a:gradFill>
              </a:defRPr>
            </a:lvl2pPr>
            <a:lvl3pPr marL="457200" marR="0" indent="0" defTabSz="932742" fontAlgn="auto">
              <a:lnSpc>
                <a:spcPct val="100000"/>
              </a:lnSpc>
              <a:spcBef>
                <a:spcPct val="20000"/>
              </a:spcBef>
              <a:spcAft>
                <a:spcPts val="0"/>
              </a:spcAft>
              <a:buClrTx/>
              <a:buSzPct val="90000"/>
              <a:buFont typeface="Wingdings" panose="05000000000000000000" pitchFamily="2" charset="2"/>
              <a:buNone/>
              <a:tabLst/>
              <a:defRPr sz="1600" spc="0" baseline="0">
                <a:gradFill>
                  <a:gsLst>
                    <a:gs pos="1250">
                      <a:schemeClr val="tx1"/>
                    </a:gs>
                    <a:gs pos="100000">
                      <a:schemeClr val="tx1"/>
                    </a:gs>
                  </a:gsLst>
                  <a:lin ang="5400000" scaled="0"/>
                </a:gradFill>
              </a:defRPr>
            </a:lvl3pPr>
            <a:lvl4pPr marL="661988"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gradFill>
                  <a:gsLst>
                    <a:gs pos="1250">
                      <a:schemeClr val="tx1"/>
                    </a:gs>
                    <a:gs pos="100000">
                      <a:schemeClr val="tx1"/>
                    </a:gs>
                  </a:gsLst>
                  <a:lin ang="5400000" scaled="0"/>
                </a:gradFill>
              </a:defRPr>
            </a:lvl4pPr>
            <a:lvl5pPr marL="855663"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gradFill>
                  <a:gsLst>
                    <a:gs pos="1250">
                      <a:schemeClr val="tx1"/>
                    </a:gs>
                    <a:gs pos="100000">
                      <a:schemeClr val="tx1"/>
                    </a:gs>
                  </a:gsLst>
                  <a:lin ang="5400000" scaled="0"/>
                </a:gradFill>
              </a:defRPr>
            </a:lvl5pPr>
            <a:lvl6pPr marL="2565040" indent="-233186" defTabSz="932742">
              <a:spcBef>
                <a:spcPct val="20000"/>
              </a:spcBef>
              <a:buFont typeface="Arial" pitchFamily="34" charset="0"/>
              <a:buChar char="•"/>
              <a:defRPr sz="2000"/>
            </a:lvl6pPr>
            <a:lvl7pPr marL="3031412" indent="-233186" defTabSz="932742">
              <a:spcBef>
                <a:spcPct val="20000"/>
              </a:spcBef>
              <a:buFont typeface="Arial" pitchFamily="34" charset="0"/>
              <a:buChar char="•"/>
              <a:defRPr sz="2000"/>
            </a:lvl7pPr>
            <a:lvl8pPr marL="3497783" indent="-233186" defTabSz="932742">
              <a:spcBef>
                <a:spcPct val="20000"/>
              </a:spcBef>
              <a:buFont typeface="Arial" pitchFamily="34" charset="0"/>
              <a:buChar char="•"/>
              <a:defRPr sz="2000"/>
            </a:lvl8pPr>
            <a:lvl9pPr marL="3964155" indent="-233186" defTabSz="932742">
              <a:spcBef>
                <a:spcPct val="20000"/>
              </a:spcBef>
              <a:buFont typeface="Arial" pitchFamily="34" charset="0"/>
              <a:buChar char="•"/>
              <a:defRPr sz="2000"/>
            </a:lvl9pPr>
          </a:lstStyle>
          <a:p>
            <a:pPr marL="0" marR="0" lvl="0" indent="0" algn="ctr" defTabSz="932293"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t>Industry &amp; cross industry expertise</a:t>
            </a:r>
          </a:p>
        </p:txBody>
      </p:sp>
      <p:sp>
        <p:nvSpPr>
          <p:cNvPr id="12" name="Transform">
            <a:extLst>
              <a:ext uri="{FF2B5EF4-FFF2-40B4-BE49-F238E27FC236}">
                <a16:creationId xmlns:a16="http://schemas.microsoft.com/office/drawing/2014/main" id="{FE367FEB-FDCF-C7A6-70EB-FC14FE63E51B}"/>
              </a:ext>
            </a:extLst>
          </p:cNvPr>
          <p:cNvSpPr txBox="1">
            <a:spLocks/>
          </p:cNvSpPr>
          <p:nvPr/>
        </p:nvSpPr>
        <p:spPr>
          <a:xfrm>
            <a:off x="674512" y="4199685"/>
            <a:ext cx="1440000" cy="332399"/>
          </a:xfrm>
          <a:prstGeom prst="rect">
            <a:avLst/>
          </a:prstGeom>
          <a:noFill/>
          <a:ln w="25400" cap="rnd">
            <a:noFill/>
          </a:ln>
        </p:spPr>
        <p:txBody>
          <a:bodyPr wrap="square" lIns="0" tIns="0" rIns="0" bIns="0" numCol="1" rtlCol="0" anchor="ctr" anchorCtr="0">
            <a:noAutofit/>
          </a:bodyPr>
          <a:lstStyle>
            <a:defPPr>
              <a:defRPr lang="en-US"/>
            </a:defPPr>
            <a:lvl1pPr algn="ctr" defTabSz="914102" fontAlgn="base">
              <a:lnSpc>
                <a:spcPct val="90000"/>
              </a:lnSpc>
              <a:spcBef>
                <a:spcPct val="0"/>
              </a:spcBef>
              <a:spcAft>
                <a:spcPct val="0"/>
              </a:spcAft>
              <a:buSzPct val="90000"/>
              <a:defRPr sz="2400" kern="0">
                <a:gradFill>
                  <a:gsLst>
                    <a:gs pos="2913">
                      <a:srgbClr val="FFFFFF"/>
                    </a:gs>
                    <a:gs pos="28775">
                      <a:srgbClr val="FFFFFF"/>
                    </a:gs>
                  </a:gsLst>
                  <a:lin ang="5400000" scaled="1"/>
                </a:gradFill>
                <a:latin typeface="Segoe UI Semibold"/>
                <a:cs typeface="Segoe UI" panose="020B0502040204020203" pitchFamily="34" charset="0"/>
              </a:defRPr>
            </a:lvl1pPr>
            <a:lvl2pPr marL="228600" marR="0" indent="0" defTabSz="932742" fontAlgn="auto">
              <a:lnSpc>
                <a:spcPct val="100000"/>
              </a:lnSpc>
              <a:spcBef>
                <a:spcPct val="20000"/>
              </a:spcBef>
              <a:spcAft>
                <a:spcPts val="0"/>
              </a:spcAft>
              <a:buClrTx/>
              <a:buSzPct val="90000"/>
              <a:buFont typeface="Wingdings" panose="05000000000000000000" pitchFamily="2" charset="2"/>
              <a:buNone/>
              <a:tabLst/>
              <a:defRPr sz="2000" spc="0" baseline="0">
                <a:gradFill>
                  <a:gsLst>
                    <a:gs pos="1250">
                      <a:schemeClr val="tx1"/>
                    </a:gs>
                    <a:gs pos="100000">
                      <a:schemeClr val="tx1"/>
                    </a:gs>
                  </a:gsLst>
                  <a:lin ang="5400000" scaled="0"/>
                </a:gradFill>
              </a:defRPr>
            </a:lvl2pPr>
            <a:lvl3pPr marL="457200" marR="0" indent="0" defTabSz="932742" fontAlgn="auto">
              <a:lnSpc>
                <a:spcPct val="100000"/>
              </a:lnSpc>
              <a:spcBef>
                <a:spcPct val="20000"/>
              </a:spcBef>
              <a:spcAft>
                <a:spcPts val="0"/>
              </a:spcAft>
              <a:buClrTx/>
              <a:buSzPct val="90000"/>
              <a:buFont typeface="Wingdings" panose="05000000000000000000" pitchFamily="2" charset="2"/>
              <a:buNone/>
              <a:tabLst/>
              <a:defRPr sz="1600" spc="0" baseline="0">
                <a:gradFill>
                  <a:gsLst>
                    <a:gs pos="1250">
                      <a:schemeClr val="tx1"/>
                    </a:gs>
                    <a:gs pos="100000">
                      <a:schemeClr val="tx1"/>
                    </a:gs>
                  </a:gsLst>
                  <a:lin ang="5400000" scaled="0"/>
                </a:gradFill>
              </a:defRPr>
            </a:lvl3pPr>
            <a:lvl4pPr marL="661988"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gradFill>
                  <a:gsLst>
                    <a:gs pos="1250">
                      <a:schemeClr val="tx1"/>
                    </a:gs>
                    <a:gs pos="100000">
                      <a:schemeClr val="tx1"/>
                    </a:gs>
                  </a:gsLst>
                  <a:lin ang="5400000" scaled="0"/>
                </a:gradFill>
              </a:defRPr>
            </a:lvl4pPr>
            <a:lvl5pPr marL="855663"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gradFill>
                  <a:gsLst>
                    <a:gs pos="1250">
                      <a:schemeClr val="tx1"/>
                    </a:gs>
                    <a:gs pos="100000">
                      <a:schemeClr val="tx1"/>
                    </a:gs>
                  </a:gsLst>
                  <a:lin ang="5400000" scaled="0"/>
                </a:gradFill>
              </a:defRPr>
            </a:lvl5pPr>
            <a:lvl6pPr marL="2565040" indent="-233186" defTabSz="932742">
              <a:spcBef>
                <a:spcPct val="20000"/>
              </a:spcBef>
              <a:buFont typeface="Arial" pitchFamily="34" charset="0"/>
              <a:buChar char="•"/>
              <a:defRPr sz="2000"/>
            </a:lvl6pPr>
            <a:lvl7pPr marL="3031412" indent="-233186" defTabSz="932742">
              <a:spcBef>
                <a:spcPct val="20000"/>
              </a:spcBef>
              <a:buFont typeface="Arial" pitchFamily="34" charset="0"/>
              <a:buChar char="•"/>
              <a:defRPr sz="2000"/>
            </a:lvl7pPr>
            <a:lvl8pPr marL="3497783" indent="-233186" defTabSz="932742">
              <a:spcBef>
                <a:spcPct val="20000"/>
              </a:spcBef>
              <a:buFont typeface="Arial" pitchFamily="34" charset="0"/>
              <a:buChar char="•"/>
              <a:defRPr sz="2000"/>
            </a:lvl8pPr>
            <a:lvl9pPr marL="3964155" indent="-233186" defTabSz="932742">
              <a:spcBef>
                <a:spcPct val="20000"/>
              </a:spcBef>
              <a:buFont typeface="Arial" pitchFamily="34" charset="0"/>
              <a:buChar char="•"/>
              <a:defRPr sz="2000"/>
            </a:lvl9pPr>
          </a:lstStyle>
          <a:p>
            <a:pPr marL="0" marR="0" lvl="0" indent="0" algn="ctr" defTabSz="932293"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t>Solve business problems</a:t>
            </a:r>
          </a:p>
        </p:txBody>
      </p:sp>
      <p:sp>
        <p:nvSpPr>
          <p:cNvPr id="25" name="Transform">
            <a:extLst>
              <a:ext uri="{FF2B5EF4-FFF2-40B4-BE49-F238E27FC236}">
                <a16:creationId xmlns:a16="http://schemas.microsoft.com/office/drawing/2014/main" id="{971A1E52-3D78-1C63-B49F-E27CE7CF98FE}"/>
              </a:ext>
            </a:extLst>
          </p:cNvPr>
          <p:cNvSpPr txBox="1">
            <a:spLocks/>
          </p:cNvSpPr>
          <p:nvPr/>
        </p:nvSpPr>
        <p:spPr>
          <a:xfrm>
            <a:off x="2239092" y="4199686"/>
            <a:ext cx="1440000" cy="332399"/>
          </a:xfrm>
          <a:prstGeom prst="rect">
            <a:avLst/>
          </a:prstGeom>
          <a:noFill/>
          <a:ln w="25400" cap="rnd">
            <a:noFill/>
          </a:ln>
        </p:spPr>
        <p:txBody>
          <a:bodyPr wrap="square" lIns="0" tIns="0" rIns="0" bIns="0" numCol="1" rtlCol="0" anchor="ctr" anchorCtr="0">
            <a:noAutofit/>
          </a:bodyPr>
          <a:lstStyle>
            <a:defPPr>
              <a:defRPr lang="en-US"/>
            </a:defPPr>
            <a:lvl1pPr algn="ctr" defTabSz="914102" fontAlgn="base">
              <a:lnSpc>
                <a:spcPct val="90000"/>
              </a:lnSpc>
              <a:spcBef>
                <a:spcPct val="0"/>
              </a:spcBef>
              <a:spcAft>
                <a:spcPct val="0"/>
              </a:spcAft>
              <a:buSzPct val="90000"/>
              <a:defRPr sz="2400" kern="0">
                <a:gradFill>
                  <a:gsLst>
                    <a:gs pos="2913">
                      <a:srgbClr val="FFFFFF"/>
                    </a:gs>
                    <a:gs pos="28775">
                      <a:srgbClr val="FFFFFF"/>
                    </a:gs>
                  </a:gsLst>
                  <a:lin ang="5400000" scaled="1"/>
                </a:gradFill>
                <a:latin typeface="Segoe UI Semibold"/>
                <a:cs typeface="Segoe UI" panose="020B0502040204020203" pitchFamily="34" charset="0"/>
              </a:defRPr>
            </a:lvl1pPr>
            <a:lvl2pPr marL="228600" marR="0" indent="0" defTabSz="932742" fontAlgn="auto">
              <a:lnSpc>
                <a:spcPct val="100000"/>
              </a:lnSpc>
              <a:spcBef>
                <a:spcPct val="20000"/>
              </a:spcBef>
              <a:spcAft>
                <a:spcPts val="0"/>
              </a:spcAft>
              <a:buClrTx/>
              <a:buSzPct val="90000"/>
              <a:buFont typeface="Wingdings" panose="05000000000000000000" pitchFamily="2" charset="2"/>
              <a:buNone/>
              <a:tabLst/>
              <a:defRPr sz="2000" spc="0" baseline="0">
                <a:gradFill>
                  <a:gsLst>
                    <a:gs pos="1250">
                      <a:schemeClr val="tx1"/>
                    </a:gs>
                    <a:gs pos="100000">
                      <a:schemeClr val="tx1"/>
                    </a:gs>
                  </a:gsLst>
                  <a:lin ang="5400000" scaled="0"/>
                </a:gradFill>
              </a:defRPr>
            </a:lvl2pPr>
            <a:lvl3pPr marL="457200" marR="0" indent="0" defTabSz="932742" fontAlgn="auto">
              <a:lnSpc>
                <a:spcPct val="100000"/>
              </a:lnSpc>
              <a:spcBef>
                <a:spcPct val="20000"/>
              </a:spcBef>
              <a:spcAft>
                <a:spcPts val="0"/>
              </a:spcAft>
              <a:buClrTx/>
              <a:buSzPct val="90000"/>
              <a:buFont typeface="Wingdings" panose="05000000000000000000" pitchFamily="2" charset="2"/>
              <a:buNone/>
              <a:tabLst/>
              <a:defRPr sz="1600" spc="0" baseline="0">
                <a:gradFill>
                  <a:gsLst>
                    <a:gs pos="1250">
                      <a:schemeClr val="tx1"/>
                    </a:gs>
                    <a:gs pos="100000">
                      <a:schemeClr val="tx1"/>
                    </a:gs>
                  </a:gsLst>
                  <a:lin ang="5400000" scaled="0"/>
                </a:gradFill>
              </a:defRPr>
            </a:lvl3pPr>
            <a:lvl4pPr marL="661988"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gradFill>
                  <a:gsLst>
                    <a:gs pos="1250">
                      <a:schemeClr val="tx1"/>
                    </a:gs>
                    <a:gs pos="100000">
                      <a:schemeClr val="tx1"/>
                    </a:gs>
                  </a:gsLst>
                  <a:lin ang="5400000" scaled="0"/>
                </a:gradFill>
              </a:defRPr>
            </a:lvl4pPr>
            <a:lvl5pPr marL="855663"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gradFill>
                  <a:gsLst>
                    <a:gs pos="1250">
                      <a:schemeClr val="tx1"/>
                    </a:gs>
                    <a:gs pos="100000">
                      <a:schemeClr val="tx1"/>
                    </a:gs>
                  </a:gsLst>
                  <a:lin ang="5400000" scaled="0"/>
                </a:gradFill>
              </a:defRPr>
            </a:lvl5pPr>
            <a:lvl6pPr marL="2565040" indent="-233186" defTabSz="932742">
              <a:spcBef>
                <a:spcPct val="20000"/>
              </a:spcBef>
              <a:buFont typeface="Arial" pitchFamily="34" charset="0"/>
              <a:buChar char="•"/>
              <a:defRPr sz="2000"/>
            </a:lvl6pPr>
            <a:lvl7pPr marL="3031412" indent="-233186" defTabSz="932742">
              <a:spcBef>
                <a:spcPct val="20000"/>
              </a:spcBef>
              <a:buFont typeface="Arial" pitchFamily="34" charset="0"/>
              <a:buChar char="•"/>
              <a:defRPr sz="2000"/>
            </a:lvl7pPr>
            <a:lvl8pPr marL="3497783" indent="-233186" defTabSz="932742">
              <a:spcBef>
                <a:spcPct val="20000"/>
              </a:spcBef>
              <a:buFont typeface="Arial" pitchFamily="34" charset="0"/>
              <a:buChar char="•"/>
              <a:defRPr sz="2000"/>
            </a:lvl8pPr>
            <a:lvl9pPr marL="3964155" indent="-233186" defTabSz="932742">
              <a:spcBef>
                <a:spcPct val="20000"/>
              </a:spcBef>
              <a:buFont typeface="Arial" pitchFamily="34" charset="0"/>
              <a:buChar char="•"/>
              <a:defRPr sz="2000"/>
            </a:lvl9pPr>
          </a:lstStyle>
          <a:p>
            <a:pPr marL="0" marR="0" lvl="0" indent="0" algn="ctr" defTabSz="932293"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t>Partner to </a:t>
            </a:r>
          </a:p>
          <a:p>
            <a:pPr marL="0" marR="0" lvl="0" indent="0" algn="ctr" defTabSz="932293"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t>partner</a:t>
            </a:r>
          </a:p>
        </p:txBody>
      </p:sp>
      <p:sp>
        <p:nvSpPr>
          <p:cNvPr id="26" name="Graphic 37">
            <a:extLst>
              <a:ext uri="{FF2B5EF4-FFF2-40B4-BE49-F238E27FC236}">
                <a16:creationId xmlns:a16="http://schemas.microsoft.com/office/drawing/2014/main" id="{B5BAD4E7-DD78-4E0A-5659-3095344C329C}"/>
              </a:ext>
            </a:extLst>
          </p:cNvPr>
          <p:cNvSpPr/>
          <p:nvPr/>
        </p:nvSpPr>
        <p:spPr>
          <a:xfrm>
            <a:off x="7374851" y="3435027"/>
            <a:ext cx="540000" cy="540000"/>
          </a:xfrm>
          <a:custGeom>
            <a:avLst/>
            <a:gdLst>
              <a:gd name="connsiteX0" fmla="*/ 33338 w 200025"/>
              <a:gd name="connsiteY0" fmla="*/ 139666 h 170622"/>
              <a:gd name="connsiteX1" fmla="*/ 33338 w 200025"/>
              <a:gd name="connsiteY1" fmla="*/ 103798 h 170622"/>
              <a:gd name="connsiteX2" fmla="*/ 72011 w 200025"/>
              <a:gd name="connsiteY2" fmla="*/ 129064 h 170622"/>
              <a:gd name="connsiteX3" fmla="*/ 128014 w 200025"/>
              <a:gd name="connsiteY3" fmla="*/ 129064 h 170622"/>
              <a:gd name="connsiteX4" fmla="*/ 166688 w 200025"/>
              <a:gd name="connsiteY4" fmla="*/ 103798 h 170622"/>
              <a:gd name="connsiteX5" fmla="*/ 166688 w 200025"/>
              <a:gd name="connsiteY5" fmla="*/ 139666 h 170622"/>
              <a:gd name="connsiteX6" fmla="*/ 165259 w 200025"/>
              <a:gd name="connsiteY6" fmla="*/ 143952 h 170622"/>
              <a:gd name="connsiteX7" fmla="*/ 165248 w 200025"/>
              <a:gd name="connsiteY7" fmla="*/ 143966 h 170622"/>
              <a:gd name="connsiteX8" fmla="*/ 165237 w 200025"/>
              <a:gd name="connsiteY8" fmla="*/ 143982 h 170622"/>
              <a:gd name="connsiteX9" fmla="*/ 165207 w 200025"/>
              <a:gd name="connsiteY9" fmla="*/ 144020 h 170622"/>
              <a:gd name="connsiteX10" fmla="*/ 165129 w 200025"/>
              <a:gd name="connsiteY10" fmla="*/ 144122 h 170622"/>
              <a:gd name="connsiteX11" fmla="*/ 165014 w 200025"/>
              <a:gd name="connsiteY11" fmla="*/ 144267 h 170622"/>
              <a:gd name="connsiteX12" fmla="*/ 164888 w 200025"/>
              <a:gd name="connsiteY12" fmla="*/ 144425 h 170622"/>
              <a:gd name="connsiteX13" fmla="*/ 164071 w 200025"/>
              <a:gd name="connsiteY13" fmla="*/ 145393 h 170622"/>
              <a:gd name="connsiteX14" fmla="*/ 161050 w 200025"/>
              <a:gd name="connsiteY14" fmla="*/ 148540 h 170622"/>
              <a:gd name="connsiteX15" fmla="*/ 149149 w 200025"/>
              <a:gd name="connsiteY15" fmla="*/ 157656 h 170622"/>
              <a:gd name="connsiteX16" fmla="*/ 100013 w 200025"/>
              <a:gd name="connsiteY16" fmla="*/ 170622 h 170622"/>
              <a:gd name="connsiteX17" fmla="*/ 50876 w 200025"/>
              <a:gd name="connsiteY17" fmla="*/ 157656 h 170622"/>
              <a:gd name="connsiteX18" fmla="*/ 38976 w 200025"/>
              <a:gd name="connsiteY18" fmla="*/ 148540 h 170622"/>
              <a:gd name="connsiteX19" fmla="*/ 35954 w 200025"/>
              <a:gd name="connsiteY19" fmla="*/ 145393 h 170622"/>
              <a:gd name="connsiteX20" fmla="*/ 35136 w 200025"/>
              <a:gd name="connsiteY20" fmla="*/ 144425 h 170622"/>
              <a:gd name="connsiteX21" fmla="*/ 34896 w 200025"/>
              <a:gd name="connsiteY21" fmla="*/ 144122 h 170622"/>
              <a:gd name="connsiteX22" fmla="*/ 34817 w 200025"/>
              <a:gd name="connsiteY22" fmla="*/ 144020 h 170622"/>
              <a:gd name="connsiteX23" fmla="*/ 34788 w 200025"/>
              <a:gd name="connsiteY23" fmla="*/ 143982 h 170622"/>
              <a:gd name="connsiteX24" fmla="*/ 34776 w 200025"/>
              <a:gd name="connsiteY24" fmla="*/ 143966 h 170622"/>
              <a:gd name="connsiteX25" fmla="*/ 33338 w 200025"/>
              <a:gd name="connsiteY25" fmla="*/ 139666 h 170622"/>
              <a:gd name="connsiteX26" fmla="*/ 196788 w 200025"/>
              <a:gd name="connsiteY26" fmla="*/ 67065 h 170622"/>
              <a:gd name="connsiteX27" fmla="*/ 120200 w 200025"/>
              <a:gd name="connsiteY27" fmla="*/ 117103 h 170622"/>
              <a:gd name="connsiteX28" fmla="*/ 79825 w 200025"/>
              <a:gd name="connsiteY28" fmla="*/ 117103 h 170622"/>
              <a:gd name="connsiteX29" fmla="*/ 14288 w 200025"/>
              <a:gd name="connsiteY29" fmla="*/ 74285 h 170622"/>
              <a:gd name="connsiteX30" fmla="*/ 14288 w 200025"/>
              <a:gd name="connsiteY30" fmla="*/ 125378 h 170622"/>
              <a:gd name="connsiteX31" fmla="*/ 7144 w 200025"/>
              <a:gd name="connsiteY31" fmla="*/ 132522 h 170622"/>
              <a:gd name="connsiteX32" fmla="*/ 0 w 200025"/>
              <a:gd name="connsiteY32" fmla="*/ 125378 h 170622"/>
              <a:gd name="connsiteX33" fmla="*/ 0 w 200025"/>
              <a:gd name="connsiteY33" fmla="*/ 65847 h 170622"/>
              <a:gd name="connsiteX34" fmla="*/ 407 w 200025"/>
              <a:gd name="connsiteY34" fmla="*/ 63463 h 170622"/>
              <a:gd name="connsiteX35" fmla="*/ 0 w 200025"/>
              <a:gd name="connsiteY35" fmla="*/ 61054 h 170622"/>
              <a:gd name="connsiteX36" fmla="*/ 3289 w 200025"/>
              <a:gd name="connsiteY36" fmla="*/ 55071 h 170622"/>
              <a:gd name="connsiteX37" fmla="*/ 80094 w 200025"/>
              <a:gd name="connsiteY37" fmla="*/ 5836 h 170622"/>
              <a:gd name="connsiteX38" fmla="*/ 119931 w 200025"/>
              <a:gd name="connsiteY38" fmla="*/ 5836 h 170622"/>
              <a:gd name="connsiteX39" fmla="*/ 196737 w 200025"/>
              <a:gd name="connsiteY39" fmla="*/ 55071 h 170622"/>
              <a:gd name="connsiteX40" fmla="*/ 200025 w 200025"/>
              <a:gd name="connsiteY40" fmla="*/ 61054 h 170622"/>
              <a:gd name="connsiteX41" fmla="*/ 197510 w 200025"/>
              <a:gd name="connsiteY41" fmla="*/ 66526 h 170622"/>
              <a:gd name="connsiteX42" fmla="*/ 196788 w 200025"/>
              <a:gd name="connsiteY42" fmla="*/ 67065 h 17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00025" h="170622">
                <a:moveTo>
                  <a:pt x="33338" y="139666"/>
                </a:moveTo>
                <a:lnTo>
                  <a:pt x="33338" y="103798"/>
                </a:lnTo>
                <a:lnTo>
                  <a:pt x="72011" y="129064"/>
                </a:lnTo>
                <a:cubicBezTo>
                  <a:pt x="89024" y="140179"/>
                  <a:pt x="111001" y="140179"/>
                  <a:pt x="128014" y="129064"/>
                </a:cubicBezTo>
                <a:lnTo>
                  <a:pt x="166688" y="103798"/>
                </a:lnTo>
                <a:lnTo>
                  <a:pt x="166688" y="139666"/>
                </a:lnTo>
                <a:cubicBezTo>
                  <a:pt x="166688" y="141212"/>
                  <a:pt x="166186" y="142716"/>
                  <a:pt x="165259" y="143952"/>
                </a:cubicBezTo>
                <a:lnTo>
                  <a:pt x="165248" y="143966"/>
                </a:lnTo>
                <a:lnTo>
                  <a:pt x="165237" y="143982"/>
                </a:lnTo>
                <a:lnTo>
                  <a:pt x="165207" y="144020"/>
                </a:lnTo>
                <a:lnTo>
                  <a:pt x="165129" y="144122"/>
                </a:lnTo>
                <a:lnTo>
                  <a:pt x="165014" y="144267"/>
                </a:lnTo>
                <a:lnTo>
                  <a:pt x="164888" y="144425"/>
                </a:lnTo>
                <a:cubicBezTo>
                  <a:pt x="164691" y="144668"/>
                  <a:pt x="164420" y="144995"/>
                  <a:pt x="164071" y="145393"/>
                </a:cubicBezTo>
                <a:cubicBezTo>
                  <a:pt x="163375" y="146189"/>
                  <a:pt x="162372" y="147271"/>
                  <a:pt x="161050" y="148540"/>
                </a:cubicBezTo>
                <a:cubicBezTo>
                  <a:pt x="158406" y="151078"/>
                  <a:pt x="154473" y="154380"/>
                  <a:pt x="149149" y="157656"/>
                </a:cubicBezTo>
                <a:cubicBezTo>
                  <a:pt x="138454" y="164238"/>
                  <a:pt x="122289" y="170622"/>
                  <a:pt x="100013" y="170622"/>
                </a:cubicBezTo>
                <a:cubicBezTo>
                  <a:pt x="77736" y="170622"/>
                  <a:pt x="61570" y="164238"/>
                  <a:pt x="50876" y="157656"/>
                </a:cubicBezTo>
                <a:cubicBezTo>
                  <a:pt x="45552" y="154380"/>
                  <a:pt x="41620" y="151078"/>
                  <a:pt x="38976" y="148540"/>
                </a:cubicBezTo>
                <a:cubicBezTo>
                  <a:pt x="37653" y="147271"/>
                  <a:pt x="36650" y="146189"/>
                  <a:pt x="35954" y="145393"/>
                </a:cubicBezTo>
                <a:cubicBezTo>
                  <a:pt x="35606" y="144995"/>
                  <a:pt x="35334" y="144668"/>
                  <a:pt x="35136" y="144425"/>
                </a:cubicBezTo>
                <a:cubicBezTo>
                  <a:pt x="35038" y="144302"/>
                  <a:pt x="34958" y="144201"/>
                  <a:pt x="34896" y="144122"/>
                </a:cubicBezTo>
                <a:lnTo>
                  <a:pt x="34817" y="144020"/>
                </a:lnTo>
                <a:lnTo>
                  <a:pt x="34788" y="143982"/>
                </a:lnTo>
                <a:lnTo>
                  <a:pt x="34776" y="143966"/>
                </a:lnTo>
                <a:cubicBezTo>
                  <a:pt x="33849" y="142729"/>
                  <a:pt x="33338" y="141212"/>
                  <a:pt x="33338" y="139666"/>
                </a:cubicBezTo>
                <a:close/>
                <a:moveTo>
                  <a:pt x="196788" y="67065"/>
                </a:moveTo>
                <a:lnTo>
                  <a:pt x="120200" y="117103"/>
                </a:lnTo>
                <a:cubicBezTo>
                  <a:pt x="107934" y="125116"/>
                  <a:pt x="92091" y="125116"/>
                  <a:pt x="79825" y="117103"/>
                </a:cubicBezTo>
                <a:lnTo>
                  <a:pt x="14288" y="74285"/>
                </a:lnTo>
                <a:lnTo>
                  <a:pt x="14288" y="125378"/>
                </a:lnTo>
                <a:cubicBezTo>
                  <a:pt x="14288" y="129324"/>
                  <a:pt x="11089" y="132522"/>
                  <a:pt x="7144" y="132522"/>
                </a:cubicBezTo>
                <a:cubicBezTo>
                  <a:pt x="3198" y="132522"/>
                  <a:pt x="0" y="129324"/>
                  <a:pt x="0" y="125378"/>
                </a:cubicBezTo>
                <a:lnTo>
                  <a:pt x="0" y="65847"/>
                </a:lnTo>
                <a:cubicBezTo>
                  <a:pt x="0" y="65011"/>
                  <a:pt x="144" y="64209"/>
                  <a:pt x="407" y="63463"/>
                </a:cubicBezTo>
                <a:cubicBezTo>
                  <a:pt x="138" y="62700"/>
                  <a:pt x="-4" y="61886"/>
                  <a:pt x="0" y="61054"/>
                </a:cubicBezTo>
                <a:cubicBezTo>
                  <a:pt x="11" y="58631"/>
                  <a:pt x="1249" y="56378"/>
                  <a:pt x="3289" y="55071"/>
                </a:cubicBezTo>
                <a:lnTo>
                  <a:pt x="80094" y="5836"/>
                </a:lnTo>
                <a:cubicBezTo>
                  <a:pt x="92232" y="-1945"/>
                  <a:pt x="107793" y="-1945"/>
                  <a:pt x="119931" y="5836"/>
                </a:cubicBezTo>
                <a:lnTo>
                  <a:pt x="196737" y="55071"/>
                </a:lnTo>
                <a:cubicBezTo>
                  <a:pt x="198776" y="56378"/>
                  <a:pt x="200015" y="58631"/>
                  <a:pt x="200025" y="61054"/>
                </a:cubicBezTo>
                <a:cubicBezTo>
                  <a:pt x="200035" y="63174"/>
                  <a:pt x="199102" y="65172"/>
                  <a:pt x="197510" y="66526"/>
                </a:cubicBezTo>
                <a:cubicBezTo>
                  <a:pt x="197283" y="66720"/>
                  <a:pt x="197042" y="66900"/>
                  <a:pt x="196788" y="67065"/>
                </a:cubicBezTo>
                <a:close/>
              </a:path>
            </a:pathLst>
          </a:custGeom>
          <a:gradFill>
            <a:gsLst>
              <a:gs pos="1000">
                <a:srgbClr val="0078D4"/>
              </a:gs>
              <a:gs pos="100000">
                <a:srgbClr val="C73ECC"/>
              </a:gs>
            </a:gsLst>
            <a:lin ang="2700000" scaled="0"/>
          </a:gradFill>
          <a:ln w="9525" cap="flat">
            <a:noFill/>
            <a:prstDash val="solid"/>
            <a:miter/>
          </a:ln>
        </p:spPr>
        <p:txBody>
          <a:bodyPr rtlCol="0" anchor="ctr"/>
          <a:lstStyle/>
          <a:p>
            <a:pPr marL="0" marR="0" lvl="0" indent="0" algn="l" defTabSz="219440" rtl="0" eaLnBrk="1" fontAlgn="auto" latinLnBrk="0" hangingPunct="1">
              <a:lnSpc>
                <a:spcPct val="100000"/>
              </a:lnSpc>
              <a:spcBef>
                <a:spcPts val="0"/>
              </a:spcBef>
              <a:spcAft>
                <a:spcPts val="0"/>
              </a:spcAft>
              <a:buClrTx/>
              <a:buSzTx/>
              <a:buFontTx/>
              <a:buNone/>
              <a:tabLst/>
              <a:defRPr/>
            </a:pPr>
            <a:endParaRPr kumimoji="0" lang="en-US" sz="864" b="0" i="0" u="none" strike="noStrike" kern="1200" cap="none" spc="0" normalizeH="0" baseline="0" noProof="0">
              <a:ln>
                <a:noFill/>
              </a:ln>
              <a:solidFill>
                <a:srgbClr val="FFFFFF"/>
              </a:solidFill>
              <a:effectLst/>
              <a:uLnTx/>
              <a:uFillTx/>
              <a:latin typeface="Segoe UI"/>
              <a:ea typeface="+mn-ea"/>
              <a:cs typeface="+mn-cs"/>
            </a:endParaRPr>
          </a:p>
        </p:txBody>
      </p:sp>
      <p:sp>
        <p:nvSpPr>
          <p:cNvPr id="27" name="Graphic 4">
            <a:extLst>
              <a:ext uri="{FF2B5EF4-FFF2-40B4-BE49-F238E27FC236}">
                <a16:creationId xmlns:a16="http://schemas.microsoft.com/office/drawing/2014/main" id="{EF7F2BC3-3316-D183-1812-8C7A24B995E8}"/>
              </a:ext>
            </a:extLst>
          </p:cNvPr>
          <p:cNvSpPr/>
          <p:nvPr/>
        </p:nvSpPr>
        <p:spPr>
          <a:xfrm>
            <a:off x="1144556" y="3435027"/>
            <a:ext cx="540000" cy="540000"/>
          </a:xfrm>
          <a:custGeom>
            <a:avLst/>
            <a:gdLst>
              <a:gd name="connsiteX0" fmla="*/ 76703 w 424815"/>
              <a:gd name="connsiteY0" fmla="*/ 0 h 424815"/>
              <a:gd name="connsiteX1" fmla="*/ 0 w 424815"/>
              <a:gd name="connsiteY1" fmla="*/ 76703 h 424815"/>
              <a:gd name="connsiteX2" fmla="*/ 0 w 424815"/>
              <a:gd name="connsiteY2" fmla="*/ 348112 h 424815"/>
              <a:gd name="connsiteX3" fmla="*/ 76703 w 424815"/>
              <a:gd name="connsiteY3" fmla="*/ 424815 h 424815"/>
              <a:gd name="connsiteX4" fmla="*/ 348112 w 424815"/>
              <a:gd name="connsiteY4" fmla="*/ 424815 h 424815"/>
              <a:gd name="connsiteX5" fmla="*/ 424815 w 424815"/>
              <a:gd name="connsiteY5" fmla="*/ 348112 h 424815"/>
              <a:gd name="connsiteX6" fmla="*/ 424815 w 424815"/>
              <a:gd name="connsiteY6" fmla="*/ 76703 h 424815"/>
              <a:gd name="connsiteX7" fmla="*/ 348112 w 424815"/>
              <a:gd name="connsiteY7" fmla="*/ 0 h 424815"/>
              <a:gd name="connsiteX8" fmla="*/ 76703 w 424815"/>
              <a:gd name="connsiteY8" fmla="*/ 0 h 424815"/>
              <a:gd name="connsiteX9" fmla="*/ 70803 w 424815"/>
              <a:gd name="connsiteY9" fmla="*/ 123904 h 424815"/>
              <a:gd name="connsiteX10" fmla="*/ 112104 w 424815"/>
              <a:gd name="connsiteY10" fmla="*/ 82603 h 424815"/>
              <a:gd name="connsiteX11" fmla="*/ 312711 w 424815"/>
              <a:gd name="connsiteY11" fmla="*/ 82603 h 424815"/>
              <a:gd name="connsiteX12" fmla="*/ 354013 w 424815"/>
              <a:gd name="connsiteY12" fmla="*/ 123904 h 424815"/>
              <a:gd name="connsiteX13" fmla="*/ 354013 w 424815"/>
              <a:gd name="connsiteY13" fmla="*/ 159306 h 424815"/>
              <a:gd name="connsiteX14" fmla="*/ 312711 w 424815"/>
              <a:gd name="connsiteY14" fmla="*/ 200607 h 424815"/>
              <a:gd name="connsiteX15" fmla="*/ 112104 w 424815"/>
              <a:gd name="connsiteY15" fmla="*/ 200607 h 424815"/>
              <a:gd name="connsiteX16" fmla="*/ 70803 w 424815"/>
              <a:gd name="connsiteY16" fmla="*/ 159306 h 424815"/>
              <a:gd name="connsiteX17" fmla="*/ 70803 w 424815"/>
              <a:gd name="connsiteY17" fmla="*/ 123904 h 424815"/>
              <a:gd name="connsiteX18" fmla="*/ 112104 w 424815"/>
              <a:gd name="connsiteY18" fmla="*/ 118004 h 424815"/>
              <a:gd name="connsiteX19" fmla="*/ 106204 w 424815"/>
              <a:gd name="connsiteY19" fmla="*/ 123904 h 424815"/>
              <a:gd name="connsiteX20" fmla="*/ 106204 w 424815"/>
              <a:gd name="connsiteY20" fmla="*/ 159306 h 424815"/>
              <a:gd name="connsiteX21" fmla="*/ 112104 w 424815"/>
              <a:gd name="connsiteY21" fmla="*/ 165206 h 424815"/>
              <a:gd name="connsiteX22" fmla="*/ 312711 w 424815"/>
              <a:gd name="connsiteY22" fmla="*/ 165206 h 424815"/>
              <a:gd name="connsiteX23" fmla="*/ 318611 w 424815"/>
              <a:gd name="connsiteY23" fmla="*/ 159306 h 424815"/>
              <a:gd name="connsiteX24" fmla="*/ 318611 w 424815"/>
              <a:gd name="connsiteY24" fmla="*/ 123904 h 424815"/>
              <a:gd name="connsiteX25" fmla="*/ 312711 w 424815"/>
              <a:gd name="connsiteY25" fmla="*/ 118004 h 424815"/>
              <a:gd name="connsiteX26" fmla="*/ 112104 w 424815"/>
              <a:gd name="connsiteY26" fmla="*/ 118004 h 424815"/>
              <a:gd name="connsiteX27" fmla="*/ 88503 w 424815"/>
              <a:gd name="connsiteY27" fmla="*/ 236008 h 424815"/>
              <a:gd name="connsiteX28" fmla="*/ 194707 w 424815"/>
              <a:gd name="connsiteY28" fmla="*/ 236008 h 424815"/>
              <a:gd name="connsiteX29" fmla="*/ 212408 w 424815"/>
              <a:gd name="connsiteY29" fmla="*/ 253709 h 424815"/>
              <a:gd name="connsiteX30" fmla="*/ 194707 w 424815"/>
              <a:gd name="connsiteY30" fmla="*/ 271410 h 424815"/>
              <a:gd name="connsiteX31" fmla="*/ 88503 w 424815"/>
              <a:gd name="connsiteY31" fmla="*/ 271410 h 424815"/>
              <a:gd name="connsiteX32" fmla="*/ 70803 w 424815"/>
              <a:gd name="connsiteY32" fmla="*/ 253709 h 424815"/>
              <a:gd name="connsiteX33" fmla="*/ 88503 w 424815"/>
              <a:gd name="connsiteY33" fmla="*/ 236008 h 424815"/>
              <a:gd name="connsiteX34" fmla="*/ 70803 w 424815"/>
              <a:gd name="connsiteY34" fmla="*/ 324511 h 424815"/>
              <a:gd name="connsiteX35" fmla="*/ 88503 w 424815"/>
              <a:gd name="connsiteY35" fmla="*/ 306811 h 424815"/>
              <a:gd name="connsiteX36" fmla="*/ 194707 w 424815"/>
              <a:gd name="connsiteY36" fmla="*/ 306811 h 424815"/>
              <a:gd name="connsiteX37" fmla="*/ 212408 w 424815"/>
              <a:gd name="connsiteY37" fmla="*/ 324511 h 424815"/>
              <a:gd name="connsiteX38" fmla="*/ 194707 w 424815"/>
              <a:gd name="connsiteY38" fmla="*/ 342212 h 424815"/>
              <a:gd name="connsiteX39" fmla="*/ 88503 w 424815"/>
              <a:gd name="connsiteY39" fmla="*/ 342212 h 424815"/>
              <a:gd name="connsiteX40" fmla="*/ 70803 w 424815"/>
              <a:gd name="connsiteY40" fmla="*/ 324511 h 424815"/>
              <a:gd name="connsiteX41" fmla="*/ 289110 w 424815"/>
              <a:gd name="connsiteY41" fmla="*/ 236008 h 424815"/>
              <a:gd name="connsiteX42" fmla="*/ 312711 w 424815"/>
              <a:gd name="connsiteY42" fmla="*/ 236008 h 424815"/>
              <a:gd name="connsiteX43" fmla="*/ 354013 w 424815"/>
              <a:gd name="connsiteY43" fmla="*/ 277310 h 424815"/>
              <a:gd name="connsiteX44" fmla="*/ 354013 w 424815"/>
              <a:gd name="connsiteY44" fmla="*/ 300911 h 424815"/>
              <a:gd name="connsiteX45" fmla="*/ 312711 w 424815"/>
              <a:gd name="connsiteY45" fmla="*/ 342212 h 424815"/>
              <a:gd name="connsiteX46" fmla="*/ 289110 w 424815"/>
              <a:gd name="connsiteY46" fmla="*/ 342212 h 424815"/>
              <a:gd name="connsiteX47" fmla="*/ 247809 w 424815"/>
              <a:gd name="connsiteY47" fmla="*/ 300911 h 424815"/>
              <a:gd name="connsiteX48" fmla="*/ 247809 w 424815"/>
              <a:gd name="connsiteY48" fmla="*/ 277310 h 424815"/>
              <a:gd name="connsiteX49" fmla="*/ 289110 w 424815"/>
              <a:gd name="connsiteY49" fmla="*/ 236008 h 424815"/>
              <a:gd name="connsiteX50" fmla="*/ 283210 w 424815"/>
              <a:gd name="connsiteY50" fmla="*/ 277310 h 424815"/>
              <a:gd name="connsiteX51" fmla="*/ 289110 w 424815"/>
              <a:gd name="connsiteY51" fmla="*/ 271410 h 424815"/>
              <a:gd name="connsiteX52" fmla="*/ 312711 w 424815"/>
              <a:gd name="connsiteY52" fmla="*/ 271410 h 424815"/>
              <a:gd name="connsiteX53" fmla="*/ 318611 w 424815"/>
              <a:gd name="connsiteY53" fmla="*/ 277310 h 424815"/>
              <a:gd name="connsiteX54" fmla="*/ 318611 w 424815"/>
              <a:gd name="connsiteY54" fmla="*/ 300911 h 424815"/>
              <a:gd name="connsiteX55" fmla="*/ 312711 w 424815"/>
              <a:gd name="connsiteY55" fmla="*/ 306811 h 424815"/>
              <a:gd name="connsiteX56" fmla="*/ 289110 w 424815"/>
              <a:gd name="connsiteY56" fmla="*/ 306811 h 424815"/>
              <a:gd name="connsiteX57" fmla="*/ 283210 w 424815"/>
              <a:gd name="connsiteY57" fmla="*/ 300911 h 424815"/>
              <a:gd name="connsiteX58" fmla="*/ 283210 w 424815"/>
              <a:gd name="connsiteY58" fmla="*/ 277310 h 424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424815" h="424815">
                <a:moveTo>
                  <a:pt x="76703" y="0"/>
                </a:moveTo>
                <a:cubicBezTo>
                  <a:pt x="34341" y="0"/>
                  <a:pt x="0" y="34341"/>
                  <a:pt x="0" y="76703"/>
                </a:cubicBezTo>
                <a:lnTo>
                  <a:pt x="0" y="348112"/>
                </a:lnTo>
                <a:cubicBezTo>
                  <a:pt x="0" y="390473"/>
                  <a:pt x="34341" y="424815"/>
                  <a:pt x="76703" y="424815"/>
                </a:cubicBezTo>
                <a:lnTo>
                  <a:pt x="348112" y="424815"/>
                </a:lnTo>
                <a:cubicBezTo>
                  <a:pt x="390473" y="424815"/>
                  <a:pt x="424815" y="390473"/>
                  <a:pt x="424815" y="348112"/>
                </a:cubicBezTo>
                <a:lnTo>
                  <a:pt x="424815" y="76703"/>
                </a:lnTo>
                <a:cubicBezTo>
                  <a:pt x="424815" y="34341"/>
                  <a:pt x="390473" y="0"/>
                  <a:pt x="348112" y="0"/>
                </a:cubicBezTo>
                <a:lnTo>
                  <a:pt x="76703" y="0"/>
                </a:lnTo>
                <a:close/>
                <a:moveTo>
                  <a:pt x="70803" y="123904"/>
                </a:moveTo>
                <a:cubicBezTo>
                  <a:pt x="70803" y="101094"/>
                  <a:pt x="89294" y="82603"/>
                  <a:pt x="112104" y="82603"/>
                </a:cubicBezTo>
                <a:lnTo>
                  <a:pt x="312711" y="82603"/>
                </a:lnTo>
                <a:cubicBezTo>
                  <a:pt x="335521" y="82603"/>
                  <a:pt x="354013" y="101094"/>
                  <a:pt x="354013" y="123904"/>
                </a:cubicBezTo>
                <a:lnTo>
                  <a:pt x="354013" y="159306"/>
                </a:lnTo>
                <a:cubicBezTo>
                  <a:pt x="354013" y="182116"/>
                  <a:pt x="335521" y="200607"/>
                  <a:pt x="312711" y="200607"/>
                </a:cubicBezTo>
                <a:lnTo>
                  <a:pt x="112104" y="200607"/>
                </a:lnTo>
                <a:cubicBezTo>
                  <a:pt x="89294" y="200607"/>
                  <a:pt x="70803" y="182116"/>
                  <a:pt x="70803" y="159306"/>
                </a:cubicBezTo>
                <a:lnTo>
                  <a:pt x="70803" y="123904"/>
                </a:lnTo>
                <a:close/>
                <a:moveTo>
                  <a:pt x="112104" y="118004"/>
                </a:moveTo>
                <a:cubicBezTo>
                  <a:pt x="108845" y="118004"/>
                  <a:pt x="106204" y="120646"/>
                  <a:pt x="106204" y="123904"/>
                </a:cubicBezTo>
                <a:lnTo>
                  <a:pt x="106204" y="159306"/>
                </a:lnTo>
                <a:cubicBezTo>
                  <a:pt x="106204" y="162564"/>
                  <a:pt x="108845" y="165206"/>
                  <a:pt x="112104" y="165206"/>
                </a:cubicBezTo>
                <a:lnTo>
                  <a:pt x="312711" y="165206"/>
                </a:lnTo>
                <a:cubicBezTo>
                  <a:pt x="315970" y="165206"/>
                  <a:pt x="318611" y="162564"/>
                  <a:pt x="318611" y="159306"/>
                </a:cubicBezTo>
                <a:lnTo>
                  <a:pt x="318611" y="123904"/>
                </a:lnTo>
                <a:cubicBezTo>
                  <a:pt x="318611" y="120646"/>
                  <a:pt x="315970" y="118004"/>
                  <a:pt x="312711" y="118004"/>
                </a:cubicBezTo>
                <a:lnTo>
                  <a:pt x="112104" y="118004"/>
                </a:lnTo>
                <a:close/>
                <a:moveTo>
                  <a:pt x="88503" y="236008"/>
                </a:moveTo>
                <a:lnTo>
                  <a:pt x="194707" y="236008"/>
                </a:lnTo>
                <a:cubicBezTo>
                  <a:pt x="204482" y="236008"/>
                  <a:pt x="212408" y="243934"/>
                  <a:pt x="212408" y="253709"/>
                </a:cubicBezTo>
                <a:cubicBezTo>
                  <a:pt x="212408" y="263484"/>
                  <a:pt x="204482" y="271410"/>
                  <a:pt x="194707" y="271410"/>
                </a:cubicBezTo>
                <a:lnTo>
                  <a:pt x="88503" y="271410"/>
                </a:lnTo>
                <a:cubicBezTo>
                  <a:pt x="78727" y="271410"/>
                  <a:pt x="70803" y="263484"/>
                  <a:pt x="70803" y="253709"/>
                </a:cubicBezTo>
                <a:cubicBezTo>
                  <a:pt x="70803" y="243934"/>
                  <a:pt x="78727" y="236008"/>
                  <a:pt x="88503" y="236008"/>
                </a:cubicBezTo>
                <a:close/>
                <a:moveTo>
                  <a:pt x="70803" y="324511"/>
                </a:moveTo>
                <a:cubicBezTo>
                  <a:pt x="70803" y="314736"/>
                  <a:pt x="78727" y="306811"/>
                  <a:pt x="88503" y="306811"/>
                </a:cubicBezTo>
                <a:lnTo>
                  <a:pt x="194707" y="306811"/>
                </a:lnTo>
                <a:cubicBezTo>
                  <a:pt x="204482" y="306811"/>
                  <a:pt x="212408" y="314736"/>
                  <a:pt x="212408" y="324511"/>
                </a:cubicBezTo>
                <a:cubicBezTo>
                  <a:pt x="212408" y="334287"/>
                  <a:pt x="204482" y="342212"/>
                  <a:pt x="194707" y="342212"/>
                </a:cubicBezTo>
                <a:lnTo>
                  <a:pt x="88503" y="342212"/>
                </a:lnTo>
                <a:cubicBezTo>
                  <a:pt x="78727" y="342212"/>
                  <a:pt x="70803" y="334287"/>
                  <a:pt x="70803" y="324511"/>
                </a:cubicBezTo>
                <a:close/>
                <a:moveTo>
                  <a:pt x="289110" y="236008"/>
                </a:moveTo>
                <a:lnTo>
                  <a:pt x="312711" y="236008"/>
                </a:lnTo>
                <a:cubicBezTo>
                  <a:pt x="335521" y="236008"/>
                  <a:pt x="354013" y="254500"/>
                  <a:pt x="354013" y="277310"/>
                </a:cubicBezTo>
                <a:lnTo>
                  <a:pt x="354013" y="300911"/>
                </a:lnTo>
                <a:cubicBezTo>
                  <a:pt x="354013" y="323721"/>
                  <a:pt x="335521" y="342212"/>
                  <a:pt x="312711" y="342212"/>
                </a:cubicBezTo>
                <a:lnTo>
                  <a:pt x="289110" y="342212"/>
                </a:lnTo>
                <a:cubicBezTo>
                  <a:pt x="266300" y="342212"/>
                  <a:pt x="247809" y="323721"/>
                  <a:pt x="247809" y="300911"/>
                </a:cubicBezTo>
                <a:lnTo>
                  <a:pt x="247809" y="277310"/>
                </a:lnTo>
                <a:cubicBezTo>
                  <a:pt x="247809" y="254500"/>
                  <a:pt x="266300" y="236008"/>
                  <a:pt x="289110" y="236008"/>
                </a:cubicBezTo>
                <a:close/>
                <a:moveTo>
                  <a:pt x="283210" y="277310"/>
                </a:moveTo>
                <a:cubicBezTo>
                  <a:pt x="283210" y="274051"/>
                  <a:pt x="285851" y="271410"/>
                  <a:pt x="289110" y="271410"/>
                </a:cubicBezTo>
                <a:lnTo>
                  <a:pt x="312711" y="271410"/>
                </a:lnTo>
                <a:cubicBezTo>
                  <a:pt x="315970" y="271410"/>
                  <a:pt x="318611" y="274051"/>
                  <a:pt x="318611" y="277310"/>
                </a:cubicBezTo>
                <a:lnTo>
                  <a:pt x="318611" y="300911"/>
                </a:lnTo>
                <a:cubicBezTo>
                  <a:pt x="318611" y="304170"/>
                  <a:pt x="315970" y="306811"/>
                  <a:pt x="312711" y="306811"/>
                </a:cubicBezTo>
                <a:lnTo>
                  <a:pt x="289110" y="306811"/>
                </a:lnTo>
                <a:cubicBezTo>
                  <a:pt x="285851" y="306811"/>
                  <a:pt x="283210" y="304170"/>
                  <a:pt x="283210" y="300911"/>
                </a:cubicBezTo>
                <a:lnTo>
                  <a:pt x="283210" y="277310"/>
                </a:lnTo>
                <a:close/>
              </a:path>
            </a:pathLst>
          </a:custGeom>
          <a:gradFill>
            <a:gsLst>
              <a:gs pos="1000">
                <a:srgbClr val="0078D4"/>
              </a:gs>
              <a:gs pos="100000">
                <a:srgbClr val="C73ECC"/>
              </a:gs>
            </a:gsLst>
            <a:lin ang="2700000" scaled="0"/>
          </a:gradFill>
          <a:ln w="9525" cap="flat">
            <a:noFill/>
            <a:prstDash val="solid"/>
            <a:miter/>
          </a:ln>
        </p:spPr>
        <p:txBody>
          <a:bodyPr rtlCol="0" anchor="ctr"/>
          <a:lstStyle/>
          <a:p>
            <a:pPr marL="0" marR="0" lvl="0" indent="0" algn="l" defTabSz="219440" rtl="0" eaLnBrk="1" fontAlgn="auto" latinLnBrk="0" hangingPunct="1">
              <a:lnSpc>
                <a:spcPct val="100000"/>
              </a:lnSpc>
              <a:spcBef>
                <a:spcPts val="0"/>
              </a:spcBef>
              <a:spcAft>
                <a:spcPts val="0"/>
              </a:spcAft>
              <a:buClrTx/>
              <a:buSzTx/>
              <a:buFontTx/>
              <a:buNone/>
              <a:tabLst/>
              <a:defRPr/>
            </a:pPr>
            <a:endParaRPr kumimoji="0" lang="en-US" sz="864" b="0" i="0" u="none" strike="noStrike" kern="1200" cap="none" spc="0" normalizeH="0" baseline="0" noProof="0">
              <a:ln>
                <a:noFill/>
              </a:ln>
              <a:solidFill>
                <a:srgbClr val="FFFFFF"/>
              </a:solidFill>
              <a:effectLst/>
              <a:uLnTx/>
              <a:uFillTx/>
              <a:latin typeface="Segoe UI"/>
              <a:ea typeface="+mn-ea"/>
              <a:cs typeface="+mn-cs"/>
            </a:endParaRPr>
          </a:p>
        </p:txBody>
      </p:sp>
      <p:sp>
        <p:nvSpPr>
          <p:cNvPr id="28" name="Graphic 28">
            <a:extLst>
              <a:ext uri="{FF2B5EF4-FFF2-40B4-BE49-F238E27FC236}">
                <a16:creationId xmlns:a16="http://schemas.microsoft.com/office/drawing/2014/main" id="{CF17A9E6-CA2D-CE57-54ED-CD5346AE785E}"/>
              </a:ext>
            </a:extLst>
          </p:cNvPr>
          <p:cNvSpPr/>
          <p:nvPr/>
        </p:nvSpPr>
        <p:spPr>
          <a:xfrm>
            <a:off x="2730703" y="3447606"/>
            <a:ext cx="540000" cy="540000"/>
          </a:xfrm>
          <a:custGeom>
            <a:avLst/>
            <a:gdLst>
              <a:gd name="connsiteX0" fmla="*/ 235549 w 453597"/>
              <a:gd name="connsiteY0" fmla="*/ 3718 h 431455"/>
              <a:gd name="connsiteX1" fmla="*/ 239083 w 453597"/>
              <a:gd name="connsiteY1" fmla="*/ 164 h 431455"/>
              <a:gd name="connsiteX2" fmla="*/ 300358 w 453597"/>
              <a:gd name="connsiteY2" fmla="*/ 164 h 431455"/>
              <a:gd name="connsiteX3" fmla="*/ 301207 w 453597"/>
              <a:gd name="connsiteY3" fmla="*/ 144 h 431455"/>
              <a:gd name="connsiteX4" fmla="*/ 313385 w 453597"/>
              <a:gd name="connsiteY4" fmla="*/ 144 h 431455"/>
              <a:gd name="connsiteX5" fmla="*/ 314237 w 453597"/>
              <a:gd name="connsiteY5" fmla="*/ 164 h 431455"/>
              <a:gd name="connsiteX6" fmla="*/ 315153 w 453597"/>
              <a:gd name="connsiteY6" fmla="*/ 164 h 431455"/>
              <a:gd name="connsiteX7" fmla="*/ 353572 w 453597"/>
              <a:gd name="connsiteY7" fmla="*/ 8569 h 431455"/>
              <a:gd name="connsiteX8" fmla="*/ 354512 w 453597"/>
              <a:gd name="connsiteY8" fmla="*/ 8970 h 431455"/>
              <a:gd name="connsiteX9" fmla="*/ 410482 w 453597"/>
              <a:gd name="connsiteY9" fmla="*/ 52565 h 431455"/>
              <a:gd name="connsiteX10" fmla="*/ 429733 w 453597"/>
              <a:gd name="connsiteY10" fmla="*/ 156575 h 431455"/>
              <a:gd name="connsiteX11" fmla="*/ 351235 w 453597"/>
              <a:gd name="connsiteY11" fmla="*/ 79130 h 431455"/>
              <a:gd name="connsiteX12" fmla="*/ 338636 w 453597"/>
              <a:gd name="connsiteY12" fmla="*/ 73960 h 431455"/>
              <a:gd name="connsiteX13" fmla="*/ 225137 w 453597"/>
              <a:gd name="connsiteY13" fmla="*/ 73960 h 431455"/>
              <a:gd name="connsiteX14" fmla="*/ 224402 w 453597"/>
              <a:gd name="connsiteY14" fmla="*/ 73975 h 431455"/>
              <a:gd name="connsiteX15" fmla="*/ 214301 w 453597"/>
              <a:gd name="connsiteY15" fmla="*/ 77601 h 431455"/>
              <a:gd name="connsiteX16" fmla="*/ 169222 w 453597"/>
              <a:gd name="connsiteY16" fmla="*/ 111755 h 431455"/>
              <a:gd name="connsiteX17" fmla="*/ 165225 w 453597"/>
              <a:gd name="connsiteY17" fmla="*/ 114193 h 431455"/>
              <a:gd name="connsiteX18" fmla="*/ 136742 w 453597"/>
              <a:gd name="connsiteY18" fmla="*/ 107359 h 431455"/>
              <a:gd name="connsiteX19" fmla="*/ 134300 w 453597"/>
              <a:gd name="connsiteY19" fmla="*/ 103404 h 431455"/>
              <a:gd name="connsiteX20" fmla="*/ 141082 w 453597"/>
              <a:gd name="connsiteY20" fmla="*/ 75291 h 431455"/>
              <a:gd name="connsiteX21" fmla="*/ 235549 w 453597"/>
              <a:gd name="connsiteY21" fmla="*/ 3718 h 431455"/>
              <a:gd name="connsiteX22" fmla="*/ 117478 w 453597"/>
              <a:gd name="connsiteY22" fmla="*/ 268603 h 431455"/>
              <a:gd name="connsiteX23" fmla="*/ 117161 w 453597"/>
              <a:gd name="connsiteY23" fmla="*/ 268914 h 431455"/>
              <a:gd name="connsiteX24" fmla="*/ 93860 w 453597"/>
              <a:gd name="connsiteY24" fmla="*/ 292067 h 431455"/>
              <a:gd name="connsiteX25" fmla="*/ 93554 w 453597"/>
              <a:gd name="connsiteY25" fmla="*/ 292373 h 431455"/>
              <a:gd name="connsiteX26" fmla="*/ 63370 w 453597"/>
              <a:gd name="connsiteY26" fmla="*/ 292064 h 431455"/>
              <a:gd name="connsiteX27" fmla="*/ 63370 w 453597"/>
              <a:gd name="connsiteY27" fmla="*/ 261759 h 431455"/>
              <a:gd name="connsiteX28" fmla="*/ 86671 w 453597"/>
              <a:gd name="connsiteY28" fmla="*/ 238609 h 431455"/>
              <a:gd name="connsiteX29" fmla="*/ 117171 w 453597"/>
              <a:gd name="connsiteY29" fmla="*/ 238609 h 431455"/>
              <a:gd name="connsiteX30" fmla="*/ 117478 w 453597"/>
              <a:gd name="connsiteY30" fmla="*/ 268603 h 431455"/>
              <a:gd name="connsiteX31" fmla="*/ 110522 w 453597"/>
              <a:gd name="connsiteY31" fmla="*/ 309237 h 431455"/>
              <a:gd name="connsiteX32" fmla="*/ 110829 w 453597"/>
              <a:gd name="connsiteY32" fmla="*/ 339231 h 431455"/>
              <a:gd name="connsiteX33" fmla="*/ 141329 w 453597"/>
              <a:gd name="connsiteY33" fmla="*/ 339231 h 431455"/>
              <a:gd name="connsiteX34" fmla="*/ 164630 w 453597"/>
              <a:gd name="connsiteY34" fmla="*/ 316081 h 431455"/>
              <a:gd name="connsiteX35" fmla="*/ 164630 w 453597"/>
              <a:gd name="connsiteY35" fmla="*/ 285776 h 431455"/>
              <a:gd name="connsiteX36" fmla="*/ 161291 w 453597"/>
              <a:gd name="connsiteY36" fmla="*/ 283058 h 431455"/>
              <a:gd name="connsiteX37" fmla="*/ 134446 w 453597"/>
              <a:gd name="connsiteY37" fmla="*/ 285467 h 431455"/>
              <a:gd name="connsiteX38" fmla="*/ 134140 w 453597"/>
              <a:gd name="connsiteY38" fmla="*/ 285773 h 431455"/>
              <a:gd name="connsiteX39" fmla="*/ 110840 w 453597"/>
              <a:gd name="connsiteY39" fmla="*/ 308926 h 431455"/>
              <a:gd name="connsiteX40" fmla="*/ 110522 w 453597"/>
              <a:gd name="connsiteY40" fmla="*/ 309237 h 431455"/>
              <a:gd name="connsiteX41" fmla="*/ 60118 w 453597"/>
              <a:gd name="connsiteY41" fmla="*/ 200960 h 431455"/>
              <a:gd name="connsiteX42" fmla="*/ 60118 w 453597"/>
              <a:gd name="connsiteY42" fmla="*/ 231265 h 431455"/>
              <a:gd name="connsiteX43" fmla="*/ 36817 w 453597"/>
              <a:gd name="connsiteY43" fmla="*/ 254418 h 431455"/>
              <a:gd name="connsiteX44" fmla="*/ 6317 w 453597"/>
              <a:gd name="connsiteY44" fmla="*/ 254418 h 431455"/>
              <a:gd name="connsiteX45" fmla="*/ 6317 w 453597"/>
              <a:gd name="connsiteY45" fmla="*/ 224113 h 431455"/>
              <a:gd name="connsiteX46" fmla="*/ 29618 w 453597"/>
              <a:gd name="connsiteY46" fmla="*/ 200960 h 431455"/>
              <a:gd name="connsiteX47" fmla="*/ 60118 w 453597"/>
              <a:gd name="connsiteY47" fmla="*/ 200960 h 431455"/>
              <a:gd name="connsiteX48" fmla="*/ 212100 w 453597"/>
              <a:gd name="connsiteY48" fmla="*/ 332940 h 431455"/>
              <a:gd name="connsiteX49" fmla="*/ 212100 w 453597"/>
              <a:gd name="connsiteY49" fmla="*/ 363245 h 431455"/>
              <a:gd name="connsiteX50" fmla="*/ 188799 w 453597"/>
              <a:gd name="connsiteY50" fmla="*/ 386398 h 431455"/>
              <a:gd name="connsiteX51" fmla="*/ 183046 w 453597"/>
              <a:gd name="connsiteY51" fmla="*/ 390491 h 431455"/>
              <a:gd name="connsiteX52" fmla="*/ 158299 w 453597"/>
              <a:gd name="connsiteY52" fmla="*/ 386398 h 431455"/>
              <a:gd name="connsiteX53" fmla="*/ 154179 w 453597"/>
              <a:gd name="connsiteY53" fmla="*/ 361810 h 431455"/>
              <a:gd name="connsiteX54" fmla="*/ 154209 w 453597"/>
              <a:gd name="connsiteY54" fmla="*/ 361748 h 431455"/>
              <a:gd name="connsiteX55" fmla="*/ 158299 w 453597"/>
              <a:gd name="connsiteY55" fmla="*/ 356093 h 431455"/>
              <a:gd name="connsiteX56" fmla="*/ 181601 w 453597"/>
              <a:gd name="connsiteY56" fmla="*/ 332940 h 431455"/>
              <a:gd name="connsiteX57" fmla="*/ 212100 w 453597"/>
              <a:gd name="connsiteY57" fmla="*/ 332940 h 431455"/>
              <a:gd name="connsiteX58" fmla="*/ 56370 w 453597"/>
              <a:gd name="connsiteY58" fmla="*/ 43637 h 431455"/>
              <a:gd name="connsiteX59" fmla="*/ 178656 w 453597"/>
              <a:gd name="connsiteY59" fmla="*/ 1807 h 431455"/>
              <a:gd name="connsiteX60" fmla="*/ 119414 w 453597"/>
              <a:gd name="connsiteY60" fmla="*/ 46691 h 431455"/>
              <a:gd name="connsiteX61" fmla="*/ 108251 w 453597"/>
              <a:gd name="connsiteY61" fmla="*/ 129170 h 431455"/>
              <a:gd name="connsiteX62" fmla="*/ 190889 w 453597"/>
              <a:gd name="connsiteY62" fmla="*/ 140355 h 431455"/>
              <a:gd name="connsiteX63" fmla="*/ 231165 w 453597"/>
              <a:gd name="connsiteY63" fmla="*/ 109842 h 431455"/>
              <a:gd name="connsiteX64" fmla="*/ 331275 w 453597"/>
              <a:gd name="connsiteY64" fmla="*/ 109842 h 431455"/>
              <a:gd name="connsiteX65" fmla="*/ 415151 w 453597"/>
              <a:gd name="connsiteY65" fmla="*/ 192592 h 431455"/>
              <a:gd name="connsiteX66" fmla="*/ 416010 w 453597"/>
              <a:gd name="connsiteY66" fmla="*/ 193549 h 431455"/>
              <a:gd name="connsiteX67" fmla="*/ 443519 w 453597"/>
              <a:gd name="connsiteY67" fmla="*/ 221058 h 431455"/>
              <a:gd name="connsiteX68" fmla="*/ 443519 w 453597"/>
              <a:gd name="connsiteY68" fmla="*/ 269722 h 431455"/>
              <a:gd name="connsiteX69" fmla="*/ 397227 w 453597"/>
              <a:gd name="connsiteY69" fmla="*/ 271890 h 431455"/>
              <a:gd name="connsiteX70" fmla="*/ 394924 w 453597"/>
              <a:gd name="connsiteY70" fmla="*/ 269586 h 431455"/>
              <a:gd name="connsiteX71" fmla="*/ 393486 w 453597"/>
              <a:gd name="connsiteY71" fmla="*/ 268356 h 431455"/>
              <a:gd name="connsiteX72" fmla="*/ 367346 w 453597"/>
              <a:gd name="connsiteY72" fmla="*/ 242216 h 431455"/>
              <a:gd name="connsiteX73" fmla="*/ 350431 w 453597"/>
              <a:gd name="connsiteY73" fmla="*/ 242216 h 431455"/>
              <a:gd name="connsiteX74" fmla="*/ 350431 w 453597"/>
              <a:gd name="connsiteY74" fmla="*/ 259130 h 431455"/>
              <a:gd name="connsiteX75" fmla="*/ 377938 w 453597"/>
              <a:gd name="connsiteY75" fmla="*/ 286637 h 431455"/>
              <a:gd name="connsiteX76" fmla="*/ 381002 w 453597"/>
              <a:gd name="connsiteY76" fmla="*/ 289493 h 431455"/>
              <a:gd name="connsiteX77" fmla="*/ 382050 w 453597"/>
              <a:gd name="connsiteY77" fmla="*/ 290541 h 431455"/>
              <a:gd name="connsiteX78" fmla="*/ 382050 w 453597"/>
              <a:gd name="connsiteY78" fmla="*/ 325015 h 431455"/>
              <a:gd name="connsiteX79" fmla="*/ 347575 w 453597"/>
              <a:gd name="connsiteY79" fmla="*/ 325015 h 431455"/>
              <a:gd name="connsiteX80" fmla="*/ 343535 w 453597"/>
              <a:gd name="connsiteY80" fmla="*/ 320975 h 431455"/>
              <a:gd name="connsiteX81" fmla="*/ 326621 w 453597"/>
              <a:gd name="connsiteY81" fmla="*/ 320975 h 431455"/>
              <a:gd name="connsiteX82" fmla="*/ 323121 w 453597"/>
              <a:gd name="connsiteY82" fmla="*/ 329665 h 431455"/>
              <a:gd name="connsiteX83" fmla="*/ 326621 w 453597"/>
              <a:gd name="connsiteY83" fmla="*/ 338392 h 431455"/>
              <a:gd name="connsiteX84" fmla="*/ 331955 w 453597"/>
              <a:gd name="connsiteY84" fmla="*/ 343726 h 431455"/>
              <a:gd name="connsiteX85" fmla="*/ 331955 w 453597"/>
              <a:gd name="connsiteY85" fmla="*/ 375612 h 431455"/>
              <a:gd name="connsiteX86" fmla="*/ 300068 w 453597"/>
              <a:gd name="connsiteY86" fmla="*/ 375612 h 431455"/>
              <a:gd name="connsiteX87" fmla="*/ 300042 w 453597"/>
              <a:gd name="connsiteY87" fmla="*/ 375586 h 431455"/>
              <a:gd name="connsiteX88" fmla="*/ 299760 w 453597"/>
              <a:gd name="connsiteY88" fmla="*/ 375301 h 431455"/>
              <a:gd name="connsiteX89" fmla="*/ 294737 w 453597"/>
              <a:gd name="connsiteY89" fmla="*/ 370278 h 431455"/>
              <a:gd name="connsiteX90" fmla="*/ 288632 w 453597"/>
              <a:gd name="connsiteY90" fmla="*/ 367008 h 431455"/>
              <a:gd name="connsiteX91" fmla="*/ 277820 w 453597"/>
              <a:gd name="connsiteY91" fmla="*/ 370278 h 431455"/>
              <a:gd name="connsiteX92" fmla="*/ 277820 w 453597"/>
              <a:gd name="connsiteY92" fmla="*/ 387192 h 431455"/>
              <a:gd name="connsiteX93" fmla="*/ 283044 w 453597"/>
              <a:gd name="connsiteY93" fmla="*/ 392417 h 431455"/>
              <a:gd name="connsiteX94" fmla="*/ 282846 w 453597"/>
              <a:gd name="connsiteY94" fmla="*/ 424724 h 431455"/>
              <a:gd name="connsiteX95" fmla="*/ 250758 w 453597"/>
              <a:gd name="connsiteY95" fmla="*/ 425131 h 431455"/>
              <a:gd name="connsiteX96" fmla="*/ 216511 w 453597"/>
              <a:gd name="connsiteY96" fmla="*/ 392584 h 431455"/>
              <a:gd name="connsiteX97" fmla="*/ 229069 w 453597"/>
              <a:gd name="connsiteY97" fmla="*/ 380107 h 431455"/>
              <a:gd name="connsiteX98" fmla="*/ 229069 w 453597"/>
              <a:gd name="connsiteY98" fmla="*/ 316081 h 431455"/>
              <a:gd name="connsiteX99" fmla="*/ 194903 w 453597"/>
              <a:gd name="connsiteY99" fmla="*/ 302862 h 431455"/>
              <a:gd name="connsiteX100" fmla="*/ 181599 w 453597"/>
              <a:gd name="connsiteY100" fmla="*/ 268914 h 431455"/>
              <a:gd name="connsiteX101" fmla="*/ 147444 w 453597"/>
              <a:gd name="connsiteY101" fmla="*/ 255695 h 431455"/>
              <a:gd name="connsiteX102" fmla="*/ 134140 w 453597"/>
              <a:gd name="connsiteY102" fmla="*/ 221749 h 431455"/>
              <a:gd name="connsiteX103" fmla="*/ 90024 w 453597"/>
              <a:gd name="connsiteY103" fmla="*/ 210050 h 431455"/>
              <a:gd name="connsiteX104" fmla="*/ 77087 w 453597"/>
              <a:gd name="connsiteY104" fmla="*/ 184100 h 431455"/>
              <a:gd name="connsiteX105" fmla="*/ 16958 w 453597"/>
              <a:gd name="connsiteY105" fmla="*/ 180321 h 431455"/>
              <a:gd name="connsiteX106" fmla="*/ 56370 w 453597"/>
              <a:gd name="connsiteY106" fmla="*/ 43637 h 431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453597" h="431455">
                <a:moveTo>
                  <a:pt x="235549" y="3718"/>
                </a:moveTo>
                <a:cubicBezTo>
                  <a:pt x="236903" y="2693"/>
                  <a:pt x="238087" y="1494"/>
                  <a:pt x="239083" y="164"/>
                </a:cubicBezTo>
                <a:lnTo>
                  <a:pt x="300358" y="164"/>
                </a:lnTo>
                <a:cubicBezTo>
                  <a:pt x="300640" y="164"/>
                  <a:pt x="300925" y="158"/>
                  <a:pt x="301207" y="144"/>
                </a:cubicBezTo>
                <a:cubicBezTo>
                  <a:pt x="305274" y="-49"/>
                  <a:pt x="309338" y="-48"/>
                  <a:pt x="313385" y="144"/>
                </a:cubicBezTo>
                <a:cubicBezTo>
                  <a:pt x="313670" y="158"/>
                  <a:pt x="313952" y="164"/>
                  <a:pt x="314237" y="164"/>
                </a:cubicBezTo>
                <a:lnTo>
                  <a:pt x="315153" y="164"/>
                </a:lnTo>
                <a:cubicBezTo>
                  <a:pt x="328907" y="164"/>
                  <a:pt x="341908" y="3180"/>
                  <a:pt x="353572" y="8569"/>
                </a:cubicBezTo>
                <a:cubicBezTo>
                  <a:pt x="353881" y="8712"/>
                  <a:pt x="354194" y="8845"/>
                  <a:pt x="354512" y="8970"/>
                </a:cubicBezTo>
                <a:cubicBezTo>
                  <a:pt x="376459" y="17632"/>
                  <a:pt x="396053" y="32388"/>
                  <a:pt x="410482" y="52565"/>
                </a:cubicBezTo>
                <a:cubicBezTo>
                  <a:pt x="432226" y="82975"/>
                  <a:pt x="439010" y="121103"/>
                  <a:pt x="429733" y="156575"/>
                </a:cubicBezTo>
                <a:lnTo>
                  <a:pt x="351235" y="79130"/>
                </a:lnTo>
                <a:cubicBezTo>
                  <a:pt x="347876" y="75817"/>
                  <a:pt x="343351" y="73960"/>
                  <a:pt x="338636" y="73960"/>
                </a:cubicBezTo>
                <a:lnTo>
                  <a:pt x="225137" y="73960"/>
                </a:lnTo>
                <a:cubicBezTo>
                  <a:pt x="224890" y="73960"/>
                  <a:pt x="224646" y="73965"/>
                  <a:pt x="224402" y="73975"/>
                </a:cubicBezTo>
                <a:cubicBezTo>
                  <a:pt x="220752" y="74124"/>
                  <a:pt x="217224" y="75386"/>
                  <a:pt x="214301" y="77601"/>
                </a:cubicBezTo>
                <a:lnTo>
                  <a:pt x="169222" y="111755"/>
                </a:lnTo>
                <a:cubicBezTo>
                  <a:pt x="167952" y="112718"/>
                  <a:pt x="166611" y="113530"/>
                  <a:pt x="165225" y="114193"/>
                </a:cubicBezTo>
                <a:cubicBezTo>
                  <a:pt x="155522" y="118837"/>
                  <a:pt x="143525" y="116220"/>
                  <a:pt x="136742" y="107359"/>
                </a:cubicBezTo>
                <a:cubicBezTo>
                  <a:pt x="135778" y="106100"/>
                  <a:pt x="134965" y="104775"/>
                  <a:pt x="134300" y="103404"/>
                </a:cubicBezTo>
                <a:cubicBezTo>
                  <a:pt x="129645" y="93808"/>
                  <a:pt x="132236" y="81993"/>
                  <a:pt x="141082" y="75291"/>
                </a:cubicBezTo>
                <a:lnTo>
                  <a:pt x="235549" y="3718"/>
                </a:lnTo>
                <a:close/>
                <a:moveTo>
                  <a:pt x="117478" y="268603"/>
                </a:moveTo>
                <a:lnTo>
                  <a:pt x="117161" y="268914"/>
                </a:lnTo>
                <a:lnTo>
                  <a:pt x="93860" y="292067"/>
                </a:lnTo>
                <a:lnTo>
                  <a:pt x="93554" y="292373"/>
                </a:lnTo>
                <a:cubicBezTo>
                  <a:pt x="85109" y="300432"/>
                  <a:pt x="71688" y="300329"/>
                  <a:pt x="63370" y="292064"/>
                </a:cubicBezTo>
                <a:cubicBezTo>
                  <a:pt x="54948" y="283697"/>
                  <a:pt x="54948" y="270129"/>
                  <a:pt x="63370" y="261759"/>
                </a:cubicBezTo>
                <a:lnTo>
                  <a:pt x="86671" y="238609"/>
                </a:lnTo>
                <a:cubicBezTo>
                  <a:pt x="95093" y="230239"/>
                  <a:pt x="108749" y="230239"/>
                  <a:pt x="117171" y="238609"/>
                </a:cubicBezTo>
                <a:cubicBezTo>
                  <a:pt x="125491" y="246873"/>
                  <a:pt x="125592" y="260214"/>
                  <a:pt x="117478" y="268603"/>
                </a:cubicBezTo>
                <a:close/>
                <a:moveTo>
                  <a:pt x="110522" y="309237"/>
                </a:moveTo>
                <a:cubicBezTo>
                  <a:pt x="102408" y="317628"/>
                  <a:pt x="102510" y="330967"/>
                  <a:pt x="110829" y="339231"/>
                </a:cubicBezTo>
                <a:cubicBezTo>
                  <a:pt x="119251" y="347601"/>
                  <a:pt x="132907" y="347601"/>
                  <a:pt x="141329" y="339231"/>
                </a:cubicBezTo>
                <a:lnTo>
                  <a:pt x="164630" y="316081"/>
                </a:lnTo>
                <a:cubicBezTo>
                  <a:pt x="173052" y="307711"/>
                  <a:pt x="173052" y="294143"/>
                  <a:pt x="164630" y="285776"/>
                </a:cubicBezTo>
                <a:cubicBezTo>
                  <a:pt x="163590" y="284742"/>
                  <a:pt x="162471" y="283836"/>
                  <a:pt x="161291" y="283058"/>
                </a:cubicBezTo>
                <a:cubicBezTo>
                  <a:pt x="153035" y="277611"/>
                  <a:pt x="141835" y="278415"/>
                  <a:pt x="134446" y="285467"/>
                </a:cubicBezTo>
                <a:lnTo>
                  <a:pt x="134140" y="285773"/>
                </a:lnTo>
                <a:lnTo>
                  <a:pt x="110840" y="308926"/>
                </a:lnTo>
                <a:lnTo>
                  <a:pt x="110522" y="309237"/>
                </a:lnTo>
                <a:close/>
                <a:moveTo>
                  <a:pt x="60118" y="200960"/>
                </a:moveTo>
                <a:cubicBezTo>
                  <a:pt x="68540" y="209330"/>
                  <a:pt x="68540" y="222897"/>
                  <a:pt x="60118" y="231265"/>
                </a:cubicBezTo>
                <a:lnTo>
                  <a:pt x="36817" y="254418"/>
                </a:lnTo>
                <a:cubicBezTo>
                  <a:pt x="28395" y="262785"/>
                  <a:pt x="14739" y="262785"/>
                  <a:pt x="6317" y="254418"/>
                </a:cubicBezTo>
                <a:cubicBezTo>
                  <a:pt x="-2106" y="246048"/>
                  <a:pt x="-2106" y="232480"/>
                  <a:pt x="6317" y="224113"/>
                </a:cubicBezTo>
                <a:lnTo>
                  <a:pt x="29618" y="200960"/>
                </a:lnTo>
                <a:cubicBezTo>
                  <a:pt x="38040" y="192592"/>
                  <a:pt x="51695" y="192592"/>
                  <a:pt x="60118" y="200960"/>
                </a:cubicBezTo>
                <a:close/>
                <a:moveTo>
                  <a:pt x="212100" y="332940"/>
                </a:moveTo>
                <a:cubicBezTo>
                  <a:pt x="220522" y="341310"/>
                  <a:pt x="220522" y="354878"/>
                  <a:pt x="212100" y="363245"/>
                </a:cubicBezTo>
                <a:lnTo>
                  <a:pt x="188799" y="386398"/>
                </a:lnTo>
                <a:cubicBezTo>
                  <a:pt x="187072" y="388113"/>
                  <a:pt x="185124" y="389479"/>
                  <a:pt x="183046" y="390491"/>
                </a:cubicBezTo>
                <a:cubicBezTo>
                  <a:pt x="174994" y="394414"/>
                  <a:pt x="164994" y="393048"/>
                  <a:pt x="158299" y="386398"/>
                </a:cubicBezTo>
                <a:cubicBezTo>
                  <a:pt x="151605" y="379746"/>
                  <a:pt x="150231" y="369809"/>
                  <a:pt x="154179" y="361810"/>
                </a:cubicBezTo>
                <a:lnTo>
                  <a:pt x="154209" y="361748"/>
                </a:lnTo>
                <a:cubicBezTo>
                  <a:pt x="155225" y="359707"/>
                  <a:pt x="156588" y="357791"/>
                  <a:pt x="158299" y="356093"/>
                </a:cubicBezTo>
                <a:lnTo>
                  <a:pt x="181601" y="332940"/>
                </a:lnTo>
                <a:cubicBezTo>
                  <a:pt x="190023" y="324573"/>
                  <a:pt x="203677" y="324573"/>
                  <a:pt x="212100" y="332940"/>
                </a:cubicBezTo>
                <a:close/>
                <a:moveTo>
                  <a:pt x="56370" y="43637"/>
                </a:moveTo>
                <a:cubicBezTo>
                  <a:pt x="89755" y="10466"/>
                  <a:pt x="135163" y="-3478"/>
                  <a:pt x="178656" y="1807"/>
                </a:cubicBezTo>
                <a:lnTo>
                  <a:pt x="119414" y="46691"/>
                </a:lnTo>
                <a:cubicBezTo>
                  <a:pt x="93453" y="66360"/>
                  <a:pt x="88453" y="103307"/>
                  <a:pt x="108251" y="129170"/>
                </a:cubicBezTo>
                <a:cubicBezTo>
                  <a:pt x="128006" y="154976"/>
                  <a:pt x="164985" y="159982"/>
                  <a:pt x="190889" y="140355"/>
                </a:cubicBezTo>
                <a:lnTo>
                  <a:pt x="231165" y="109842"/>
                </a:lnTo>
                <a:lnTo>
                  <a:pt x="331275" y="109842"/>
                </a:lnTo>
                <a:lnTo>
                  <a:pt x="415151" y="192592"/>
                </a:lnTo>
                <a:cubicBezTo>
                  <a:pt x="415417" y="192922"/>
                  <a:pt x="415704" y="193243"/>
                  <a:pt x="416010" y="193549"/>
                </a:cubicBezTo>
                <a:lnTo>
                  <a:pt x="443519" y="221058"/>
                </a:lnTo>
                <a:cubicBezTo>
                  <a:pt x="456958" y="234497"/>
                  <a:pt x="456958" y="256284"/>
                  <a:pt x="443519" y="269722"/>
                </a:cubicBezTo>
                <a:cubicBezTo>
                  <a:pt x="430846" y="282396"/>
                  <a:pt x="410747" y="283118"/>
                  <a:pt x="397227" y="271890"/>
                </a:cubicBezTo>
                <a:lnTo>
                  <a:pt x="394924" y="269586"/>
                </a:lnTo>
                <a:cubicBezTo>
                  <a:pt x="394472" y="269132"/>
                  <a:pt x="393991" y="268722"/>
                  <a:pt x="393486" y="268356"/>
                </a:cubicBezTo>
                <a:lnTo>
                  <a:pt x="367346" y="242216"/>
                </a:lnTo>
                <a:cubicBezTo>
                  <a:pt x="362674" y="237544"/>
                  <a:pt x="355101" y="237544"/>
                  <a:pt x="350431" y="242216"/>
                </a:cubicBezTo>
                <a:cubicBezTo>
                  <a:pt x="345759" y="246885"/>
                  <a:pt x="345759" y="254459"/>
                  <a:pt x="350431" y="259130"/>
                </a:cubicBezTo>
                <a:lnTo>
                  <a:pt x="377938" y="286637"/>
                </a:lnTo>
                <a:cubicBezTo>
                  <a:pt x="378933" y="287632"/>
                  <a:pt x="379957" y="288584"/>
                  <a:pt x="381002" y="289493"/>
                </a:cubicBezTo>
                <a:lnTo>
                  <a:pt x="382050" y="290541"/>
                </a:lnTo>
                <a:cubicBezTo>
                  <a:pt x="391570" y="300061"/>
                  <a:pt x="391570" y="315495"/>
                  <a:pt x="382050" y="325015"/>
                </a:cubicBezTo>
                <a:cubicBezTo>
                  <a:pt x="372529" y="334536"/>
                  <a:pt x="357096" y="334536"/>
                  <a:pt x="347575" y="325015"/>
                </a:cubicBezTo>
                <a:lnTo>
                  <a:pt x="343535" y="320975"/>
                </a:lnTo>
                <a:cubicBezTo>
                  <a:pt x="338866" y="316303"/>
                  <a:pt x="331292" y="316303"/>
                  <a:pt x="326621" y="320975"/>
                </a:cubicBezTo>
                <a:cubicBezTo>
                  <a:pt x="324226" y="323369"/>
                  <a:pt x="323059" y="326527"/>
                  <a:pt x="323121" y="329665"/>
                </a:cubicBezTo>
                <a:cubicBezTo>
                  <a:pt x="323049" y="332816"/>
                  <a:pt x="324216" y="335988"/>
                  <a:pt x="326621" y="338392"/>
                </a:cubicBezTo>
                <a:lnTo>
                  <a:pt x="331955" y="343726"/>
                </a:lnTo>
                <a:cubicBezTo>
                  <a:pt x="340760" y="352531"/>
                  <a:pt x="340760" y="366807"/>
                  <a:pt x="331955" y="375612"/>
                </a:cubicBezTo>
                <a:cubicBezTo>
                  <a:pt x="323150" y="384418"/>
                  <a:pt x="308874" y="384418"/>
                  <a:pt x="300068" y="375612"/>
                </a:cubicBezTo>
                <a:lnTo>
                  <a:pt x="300042" y="375586"/>
                </a:lnTo>
                <a:lnTo>
                  <a:pt x="299760" y="375301"/>
                </a:lnTo>
                <a:lnTo>
                  <a:pt x="294737" y="370278"/>
                </a:lnTo>
                <a:cubicBezTo>
                  <a:pt x="293002" y="368544"/>
                  <a:pt x="290869" y="367453"/>
                  <a:pt x="288632" y="367008"/>
                </a:cubicBezTo>
                <a:cubicBezTo>
                  <a:pt x="284843" y="366250"/>
                  <a:pt x="280757" y="367338"/>
                  <a:pt x="277820" y="370278"/>
                </a:cubicBezTo>
                <a:cubicBezTo>
                  <a:pt x="273148" y="374947"/>
                  <a:pt x="273148" y="382521"/>
                  <a:pt x="277820" y="387192"/>
                </a:cubicBezTo>
                <a:lnTo>
                  <a:pt x="283044" y="392417"/>
                </a:lnTo>
                <a:cubicBezTo>
                  <a:pt x="291823" y="401408"/>
                  <a:pt x="291756" y="415814"/>
                  <a:pt x="282846" y="424724"/>
                </a:cubicBezTo>
                <a:cubicBezTo>
                  <a:pt x="274031" y="433539"/>
                  <a:pt x="259795" y="433721"/>
                  <a:pt x="250758" y="425131"/>
                </a:cubicBezTo>
                <a:lnTo>
                  <a:pt x="216511" y="392584"/>
                </a:lnTo>
                <a:lnTo>
                  <a:pt x="229069" y="380107"/>
                </a:lnTo>
                <a:cubicBezTo>
                  <a:pt x="246864" y="362425"/>
                  <a:pt x="246864" y="333761"/>
                  <a:pt x="229069" y="316081"/>
                </a:cubicBezTo>
                <a:cubicBezTo>
                  <a:pt x="219676" y="306747"/>
                  <a:pt x="207203" y="302341"/>
                  <a:pt x="194903" y="302862"/>
                </a:cubicBezTo>
                <a:cubicBezTo>
                  <a:pt x="195425" y="290639"/>
                  <a:pt x="190990" y="278248"/>
                  <a:pt x="181599" y="268914"/>
                </a:cubicBezTo>
                <a:cubicBezTo>
                  <a:pt x="172210" y="259585"/>
                  <a:pt x="159742" y="255179"/>
                  <a:pt x="147444" y="255695"/>
                </a:cubicBezTo>
                <a:cubicBezTo>
                  <a:pt x="147967" y="243474"/>
                  <a:pt x="143532" y="231081"/>
                  <a:pt x="134140" y="221749"/>
                </a:cubicBezTo>
                <a:cubicBezTo>
                  <a:pt x="122189" y="209873"/>
                  <a:pt x="105251" y="205974"/>
                  <a:pt x="90024" y="210050"/>
                </a:cubicBezTo>
                <a:cubicBezTo>
                  <a:pt x="88741" y="200560"/>
                  <a:pt x="84428" y="191394"/>
                  <a:pt x="77087" y="184100"/>
                </a:cubicBezTo>
                <a:cubicBezTo>
                  <a:pt x="60666" y="167784"/>
                  <a:pt x="34832" y="166525"/>
                  <a:pt x="16958" y="180321"/>
                </a:cubicBezTo>
                <a:cubicBezTo>
                  <a:pt x="5913" y="132729"/>
                  <a:pt x="19050" y="80718"/>
                  <a:pt x="56370" y="43637"/>
                </a:cubicBezTo>
                <a:close/>
              </a:path>
            </a:pathLst>
          </a:custGeom>
          <a:gradFill>
            <a:gsLst>
              <a:gs pos="1000">
                <a:srgbClr val="0078D4"/>
              </a:gs>
              <a:gs pos="100000">
                <a:srgbClr val="C73ECC"/>
              </a:gs>
            </a:gsLst>
            <a:lin ang="2700000" scaled="0"/>
          </a:gradFill>
          <a:ln w="9525" cap="flat">
            <a:noFill/>
            <a:prstDash val="solid"/>
            <a:miter/>
          </a:ln>
        </p:spPr>
        <p:txBody>
          <a:bodyPr rtlCol="0" anchor="ctr"/>
          <a:lstStyle/>
          <a:p>
            <a:pPr marL="0" marR="0" lvl="0" indent="0" algn="l" defTabSz="219440" rtl="0" eaLnBrk="1" fontAlgn="auto" latinLnBrk="0" hangingPunct="1">
              <a:lnSpc>
                <a:spcPct val="100000"/>
              </a:lnSpc>
              <a:spcBef>
                <a:spcPts val="0"/>
              </a:spcBef>
              <a:spcAft>
                <a:spcPts val="0"/>
              </a:spcAft>
              <a:buClrTx/>
              <a:buSzTx/>
              <a:buFontTx/>
              <a:buNone/>
              <a:tabLst/>
              <a:defRPr/>
            </a:pPr>
            <a:endParaRPr kumimoji="0" lang="en-US" sz="864" b="0" i="0" u="none" strike="noStrike" kern="1200" cap="none" spc="0" normalizeH="0" baseline="0" noProof="0">
              <a:ln>
                <a:noFill/>
              </a:ln>
              <a:solidFill>
                <a:srgbClr val="FFFFFF"/>
              </a:solidFill>
              <a:effectLst/>
              <a:uLnTx/>
              <a:uFillTx/>
              <a:latin typeface="Segoe UI"/>
              <a:ea typeface="+mn-ea"/>
              <a:cs typeface="+mn-cs"/>
            </a:endParaRPr>
          </a:p>
        </p:txBody>
      </p:sp>
      <p:sp>
        <p:nvSpPr>
          <p:cNvPr id="29" name="Graphic 12">
            <a:extLst>
              <a:ext uri="{FF2B5EF4-FFF2-40B4-BE49-F238E27FC236}">
                <a16:creationId xmlns:a16="http://schemas.microsoft.com/office/drawing/2014/main" id="{43683528-A4F7-5837-C39A-DFB131D0CCDE}"/>
              </a:ext>
            </a:extLst>
          </p:cNvPr>
          <p:cNvSpPr>
            <a:spLocks noChangeAspect="1"/>
          </p:cNvSpPr>
          <p:nvPr/>
        </p:nvSpPr>
        <p:spPr>
          <a:xfrm>
            <a:off x="10539523" y="3434882"/>
            <a:ext cx="540000" cy="540290"/>
          </a:xfrm>
          <a:custGeom>
            <a:avLst/>
            <a:gdLst>
              <a:gd name="connsiteX0" fmla="*/ 161925 w 190500"/>
              <a:gd name="connsiteY0" fmla="*/ 23813 h 190602"/>
              <a:gd name="connsiteX1" fmla="*/ 138113 w 190500"/>
              <a:gd name="connsiteY1" fmla="*/ 47625 h 190602"/>
              <a:gd name="connsiteX2" fmla="*/ 133239 w 190500"/>
              <a:gd name="connsiteY2" fmla="*/ 47126 h 190602"/>
              <a:gd name="connsiteX3" fmla="*/ 121048 w 190500"/>
              <a:gd name="connsiteY3" fmla="*/ 67295 h 190602"/>
              <a:gd name="connsiteX4" fmla="*/ 133350 w 190500"/>
              <a:gd name="connsiteY4" fmla="*/ 95332 h 190602"/>
              <a:gd name="connsiteX5" fmla="*/ 133347 w 190500"/>
              <a:gd name="connsiteY5" fmla="*/ 95782 h 190602"/>
              <a:gd name="connsiteX6" fmla="*/ 133346 w 190500"/>
              <a:gd name="connsiteY6" fmla="*/ 95886 h 190602"/>
              <a:gd name="connsiteX7" fmla="*/ 145693 w 190500"/>
              <a:gd name="connsiteY7" fmla="*/ 98370 h 190602"/>
              <a:gd name="connsiteX8" fmla="*/ 166688 w 190500"/>
              <a:gd name="connsiteY8" fmla="*/ 85807 h 190602"/>
              <a:gd name="connsiteX9" fmla="*/ 190500 w 190500"/>
              <a:gd name="connsiteY9" fmla="*/ 109619 h 190602"/>
              <a:gd name="connsiteX10" fmla="*/ 166688 w 190500"/>
              <a:gd name="connsiteY10" fmla="*/ 133432 h 190602"/>
              <a:gd name="connsiteX11" fmla="*/ 143037 w 190500"/>
              <a:gd name="connsiteY11" fmla="*/ 112410 h 190602"/>
              <a:gd name="connsiteX12" fmla="*/ 130472 w 190500"/>
              <a:gd name="connsiteY12" fmla="*/ 109882 h 190602"/>
              <a:gd name="connsiteX13" fmla="*/ 113869 w 190500"/>
              <a:gd name="connsiteY13" fmla="*/ 128581 h 190602"/>
              <a:gd name="connsiteX14" fmla="*/ 118584 w 190500"/>
              <a:gd name="connsiteY14" fmla="*/ 142982 h 190602"/>
              <a:gd name="connsiteX15" fmla="*/ 118793 w 190500"/>
              <a:gd name="connsiteY15" fmla="*/ 142979 h 190602"/>
              <a:gd name="connsiteX16" fmla="*/ 119063 w 190500"/>
              <a:gd name="connsiteY16" fmla="*/ 142978 h 190602"/>
              <a:gd name="connsiteX17" fmla="*/ 142875 w 190500"/>
              <a:gd name="connsiteY17" fmla="*/ 166790 h 190602"/>
              <a:gd name="connsiteX18" fmla="*/ 119063 w 190500"/>
              <a:gd name="connsiteY18" fmla="*/ 190603 h 190602"/>
              <a:gd name="connsiteX19" fmla="*/ 95250 w 190500"/>
              <a:gd name="connsiteY19" fmla="*/ 166790 h 190602"/>
              <a:gd name="connsiteX20" fmla="*/ 105043 w 190500"/>
              <a:gd name="connsiteY20" fmla="*/ 147539 h 190602"/>
              <a:gd name="connsiteX21" fmla="*/ 100313 w 190500"/>
              <a:gd name="connsiteY21" fmla="*/ 133097 h 190602"/>
              <a:gd name="connsiteX22" fmla="*/ 95250 w 190500"/>
              <a:gd name="connsiteY22" fmla="*/ 133432 h 190602"/>
              <a:gd name="connsiteX23" fmla="*/ 64572 w 190500"/>
              <a:gd name="connsiteY23" fmla="*/ 117929 h 190602"/>
              <a:gd name="connsiteX24" fmla="*/ 47478 w 190500"/>
              <a:gd name="connsiteY24" fmla="*/ 126005 h 190602"/>
              <a:gd name="connsiteX25" fmla="*/ 47625 w 190500"/>
              <a:gd name="connsiteY25" fmla="*/ 128669 h 190602"/>
              <a:gd name="connsiteX26" fmla="*/ 23813 w 190500"/>
              <a:gd name="connsiteY26" fmla="*/ 152482 h 190602"/>
              <a:gd name="connsiteX27" fmla="*/ 0 w 190500"/>
              <a:gd name="connsiteY27" fmla="*/ 128669 h 190602"/>
              <a:gd name="connsiteX28" fmla="*/ 23813 w 190500"/>
              <a:gd name="connsiteY28" fmla="*/ 104857 h 190602"/>
              <a:gd name="connsiteX29" fmla="*/ 41689 w 190500"/>
              <a:gd name="connsiteY29" fmla="*/ 112938 h 190602"/>
              <a:gd name="connsiteX30" fmla="*/ 58399 w 190500"/>
              <a:gd name="connsiteY30" fmla="*/ 105044 h 190602"/>
              <a:gd name="connsiteX31" fmla="*/ 57150 w 190500"/>
              <a:gd name="connsiteY31" fmla="*/ 95332 h 190602"/>
              <a:gd name="connsiteX32" fmla="*/ 65870 w 190500"/>
              <a:gd name="connsiteY32" fmla="*/ 71072 h 190602"/>
              <a:gd name="connsiteX33" fmla="*/ 56424 w 190500"/>
              <a:gd name="connsiteY33" fmla="*/ 60315 h 190602"/>
              <a:gd name="connsiteX34" fmla="*/ 47625 w 190500"/>
              <a:gd name="connsiteY34" fmla="*/ 61994 h 190602"/>
              <a:gd name="connsiteX35" fmla="*/ 23813 w 190500"/>
              <a:gd name="connsiteY35" fmla="*/ 38181 h 190602"/>
              <a:gd name="connsiteX36" fmla="*/ 47625 w 190500"/>
              <a:gd name="connsiteY36" fmla="*/ 14369 h 190602"/>
              <a:gd name="connsiteX37" fmla="*/ 71438 w 190500"/>
              <a:gd name="connsiteY37" fmla="*/ 38181 h 190602"/>
              <a:gd name="connsiteX38" fmla="*/ 67510 w 190500"/>
              <a:gd name="connsiteY38" fmla="*/ 51286 h 190602"/>
              <a:gd name="connsiteX39" fmla="*/ 76872 w 190500"/>
              <a:gd name="connsiteY39" fmla="*/ 61948 h 190602"/>
              <a:gd name="connsiteX40" fmla="*/ 95250 w 190500"/>
              <a:gd name="connsiteY40" fmla="*/ 57231 h 190602"/>
              <a:gd name="connsiteX41" fmla="*/ 108912 w 190500"/>
              <a:gd name="connsiteY41" fmla="*/ 59754 h 190602"/>
              <a:gd name="connsiteX42" fmla="*/ 120771 w 190500"/>
              <a:gd name="connsiteY42" fmla="*/ 40132 h 190602"/>
              <a:gd name="connsiteX43" fmla="*/ 114300 w 190500"/>
              <a:gd name="connsiteY43" fmla="*/ 23813 h 190602"/>
              <a:gd name="connsiteX44" fmla="*/ 138113 w 190500"/>
              <a:gd name="connsiteY44" fmla="*/ 0 h 190602"/>
              <a:gd name="connsiteX45" fmla="*/ 161925 w 190500"/>
              <a:gd name="connsiteY45" fmla="*/ 23813 h 190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90500" h="190602">
                <a:moveTo>
                  <a:pt x="161925" y="23813"/>
                </a:moveTo>
                <a:cubicBezTo>
                  <a:pt x="161925" y="36964"/>
                  <a:pt x="151264" y="47625"/>
                  <a:pt x="138113" y="47625"/>
                </a:cubicBezTo>
                <a:cubicBezTo>
                  <a:pt x="136442" y="47625"/>
                  <a:pt x="134812" y="47453"/>
                  <a:pt x="133239" y="47126"/>
                </a:cubicBezTo>
                <a:lnTo>
                  <a:pt x="121048" y="67295"/>
                </a:lnTo>
                <a:cubicBezTo>
                  <a:pt x="128611" y="74257"/>
                  <a:pt x="133350" y="84241"/>
                  <a:pt x="133350" y="95332"/>
                </a:cubicBezTo>
                <a:lnTo>
                  <a:pt x="133347" y="95782"/>
                </a:lnTo>
                <a:lnTo>
                  <a:pt x="133346" y="95886"/>
                </a:lnTo>
                <a:lnTo>
                  <a:pt x="145693" y="98370"/>
                </a:lnTo>
                <a:cubicBezTo>
                  <a:pt x="149709" y="90892"/>
                  <a:pt x="157604" y="85807"/>
                  <a:pt x="166688" y="85807"/>
                </a:cubicBezTo>
                <a:cubicBezTo>
                  <a:pt x="179839" y="85807"/>
                  <a:pt x="190500" y="96467"/>
                  <a:pt x="190500" y="109619"/>
                </a:cubicBezTo>
                <a:cubicBezTo>
                  <a:pt x="190500" y="122770"/>
                  <a:pt x="179839" y="133432"/>
                  <a:pt x="166688" y="133432"/>
                </a:cubicBezTo>
                <a:cubicBezTo>
                  <a:pt x="154480" y="133432"/>
                  <a:pt x="144419" y="124246"/>
                  <a:pt x="143037" y="112410"/>
                </a:cubicBezTo>
                <a:lnTo>
                  <a:pt x="130472" y="109882"/>
                </a:lnTo>
                <a:cubicBezTo>
                  <a:pt x="127189" y="117822"/>
                  <a:pt x="121298" y="124411"/>
                  <a:pt x="113869" y="128581"/>
                </a:cubicBezTo>
                <a:lnTo>
                  <a:pt x="118584" y="142982"/>
                </a:lnTo>
                <a:lnTo>
                  <a:pt x="118793" y="142979"/>
                </a:lnTo>
                <a:lnTo>
                  <a:pt x="119063" y="142978"/>
                </a:lnTo>
                <a:cubicBezTo>
                  <a:pt x="132214" y="142978"/>
                  <a:pt x="142875" y="153638"/>
                  <a:pt x="142875" y="166790"/>
                </a:cubicBezTo>
                <a:cubicBezTo>
                  <a:pt x="142875" y="179941"/>
                  <a:pt x="132214" y="190603"/>
                  <a:pt x="119063" y="190603"/>
                </a:cubicBezTo>
                <a:cubicBezTo>
                  <a:pt x="105911" y="190603"/>
                  <a:pt x="95250" y="179941"/>
                  <a:pt x="95250" y="166790"/>
                </a:cubicBezTo>
                <a:cubicBezTo>
                  <a:pt x="95250" y="158880"/>
                  <a:pt x="99107" y="151870"/>
                  <a:pt x="105043" y="147539"/>
                </a:cubicBezTo>
                <a:lnTo>
                  <a:pt x="100313" y="133097"/>
                </a:lnTo>
                <a:cubicBezTo>
                  <a:pt x="98657" y="133318"/>
                  <a:pt x="96966" y="133432"/>
                  <a:pt x="95250" y="133432"/>
                </a:cubicBezTo>
                <a:cubicBezTo>
                  <a:pt x="82667" y="133432"/>
                  <a:pt x="71510" y="127332"/>
                  <a:pt x="64572" y="117929"/>
                </a:cubicBezTo>
                <a:lnTo>
                  <a:pt x="47478" y="126005"/>
                </a:lnTo>
                <a:cubicBezTo>
                  <a:pt x="47575" y="126880"/>
                  <a:pt x="47625" y="127768"/>
                  <a:pt x="47625" y="128669"/>
                </a:cubicBezTo>
                <a:cubicBezTo>
                  <a:pt x="47625" y="141821"/>
                  <a:pt x="36964" y="152482"/>
                  <a:pt x="23813" y="152482"/>
                </a:cubicBezTo>
                <a:cubicBezTo>
                  <a:pt x="10661" y="152482"/>
                  <a:pt x="0" y="141821"/>
                  <a:pt x="0" y="128669"/>
                </a:cubicBezTo>
                <a:cubicBezTo>
                  <a:pt x="0" y="115517"/>
                  <a:pt x="10661" y="104857"/>
                  <a:pt x="23813" y="104857"/>
                </a:cubicBezTo>
                <a:cubicBezTo>
                  <a:pt x="30934" y="104857"/>
                  <a:pt x="37326" y="107983"/>
                  <a:pt x="41689" y="112938"/>
                </a:cubicBezTo>
                <a:lnTo>
                  <a:pt x="58399" y="105044"/>
                </a:lnTo>
                <a:cubicBezTo>
                  <a:pt x="57584" y="101943"/>
                  <a:pt x="57150" y="98687"/>
                  <a:pt x="57150" y="95332"/>
                </a:cubicBezTo>
                <a:cubicBezTo>
                  <a:pt x="57150" y="86114"/>
                  <a:pt x="60423" y="77661"/>
                  <a:pt x="65870" y="71072"/>
                </a:cubicBezTo>
                <a:lnTo>
                  <a:pt x="56424" y="60315"/>
                </a:lnTo>
                <a:cubicBezTo>
                  <a:pt x="53702" y="61398"/>
                  <a:pt x="50733" y="61994"/>
                  <a:pt x="47625" y="61994"/>
                </a:cubicBezTo>
                <a:cubicBezTo>
                  <a:pt x="34474" y="61994"/>
                  <a:pt x="23813" y="51333"/>
                  <a:pt x="23813" y="38181"/>
                </a:cubicBezTo>
                <a:cubicBezTo>
                  <a:pt x="23813" y="25030"/>
                  <a:pt x="34474" y="14369"/>
                  <a:pt x="47625" y="14369"/>
                </a:cubicBezTo>
                <a:cubicBezTo>
                  <a:pt x="60776" y="14369"/>
                  <a:pt x="71438" y="25030"/>
                  <a:pt x="71438" y="38181"/>
                </a:cubicBezTo>
                <a:cubicBezTo>
                  <a:pt x="71438" y="43023"/>
                  <a:pt x="69992" y="47527"/>
                  <a:pt x="67510" y="51286"/>
                </a:cubicBezTo>
                <a:lnTo>
                  <a:pt x="76872" y="61948"/>
                </a:lnTo>
                <a:cubicBezTo>
                  <a:pt x="82322" y="58942"/>
                  <a:pt x="88586" y="57231"/>
                  <a:pt x="95250" y="57231"/>
                </a:cubicBezTo>
                <a:cubicBezTo>
                  <a:pt x="100065" y="57231"/>
                  <a:pt x="104671" y="58125"/>
                  <a:pt x="108912" y="59754"/>
                </a:cubicBezTo>
                <a:lnTo>
                  <a:pt x="120771" y="40132"/>
                </a:lnTo>
                <a:cubicBezTo>
                  <a:pt x="116758" y="35870"/>
                  <a:pt x="114300" y="30128"/>
                  <a:pt x="114300" y="23813"/>
                </a:cubicBezTo>
                <a:cubicBezTo>
                  <a:pt x="114300" y="10661"/>
                  <a:pt x="124961" y="0"/>
                  <a:pt x="138113" y="0"/>
                </a:cubicBezTo>
                <a:cubicBezTo>
                  <a:pt x="151264" y="0"/>
                  <a:pt x="161925" y="10661"/>
                  <a:pt x="161925" y="23813"/>
                </a:cubicBezTo>
                <a:close/>
              </a:path>
            </a:pathLst>
          </a:custGeom>
          <a:gradFill>
            <a:gsLst>
              <a:gs pos="1000">
                <a:srgbClr val="0078D4"/>
              </a:gs>
              <a:gs pos="100000">
                <a:srgbClr val="C73ECC"/>
              </a:gs>
            </a:gsLst>
            <a:lin ang="2700000" scaled="0"/>
          </a:gradFill>
          <a:ln w="9525" cap="flat">
            <a:noFill/>
            <a:prstDash val="solid"/>
            <a:miter/>
          </a:ln>
        </p:spPr>
        <p:txBody>
          <a:bodyPr rtlCol="0" anchor="ctr"/>
          <a:lstStyle/>
          <a:p>
            <a:pPr marL="0" marR="0" lvl="0" indent="0" algn="l" defTabSz="219440" rtl="0" eaLnBrk="1" fontAlgn="auto" latinLnBrk="0" hangingPunct="1">
              <a:lnSpc>
                <a:spcPct val="100000"/>
              </a:lnSpc>
              <a:spcBef>
                <a:spcPts val="0"/>
              </a:spcBef>
              <a:spcAft>
                <a:spcPts val="0"/>
              </a:spcAft>
              <a:buClrTx/>
              <a:buSzTx/>
              <a:buFontTx/>
              <a:buNone/>
              <a:tabLst/>
              <a:defRPr/>
            </a:pPr>
            <a:endParaRPr kumimoji="0" lang="en-US" sz="864" b="0" i="0" u="none" strike="noStrike" kern="1200" cap="none" spc="0" normalizeH="0" baseline="0" noProof="0">
              <a:ln>
                <a:noFill/>
              </a:ln>
              <a:solidFill>
                <a:srgbClr val="FFFFFF"/>
              </a:solidFill>
              <a:effectLst/>
              <a:uLnTx/>
              <a:uFillTx/>
              <a:latin typeface="Segoe UI"/>
              <a:ea typeface="+mn-ea"/>
              <a:cs typeface="+mn-cs"/>
            </a:endParaRPr>
          </a:p>
        </p:txBody>
      </p:sp>
      <p:sp>
        <p:nvSpPr>
          <p:cNvPr id="30" name="Graphic 8">
            <a:extLst>
              <a:ext uri="{FF2B5EF4-FFF2-40B4-BE49-F238E27FC236}">
                <a16:creationId xmlns:a16="http://schemas.microsoft.com/office/drawing/2014/main" id="{359B9BC3-4ADC-AD49-1764-0BF6CEEBBF98}"/>
              </a:ext>
            </a:extLst>
          </p:cNvPr>
          <p:cNvSpPr/>
          <p:nvPr/>
        </p:nvSpPr>
        <p:spPr>
          <a:xfrm>
            <a:off x="4311770" y="3422449"/>
            <a:ext cx="395227" cy="565157"/>
          </a:xfrm>
          <a:custGeom>
            <a:avLst/>
            <a:gdLst>
              <a:gd name="connsiteX0" fmla="*/ 114309 w 133350"/>
              <a:gd name="connsiteY0" fmla="*/ 183310 h 190466"/>
              <a:gd name="connsiteX1" fmla="*/ 114315 w 133350"/>
              <a:gd name="connsiteY1" fmla="*/ 126150 h 190466"/>
              <a:gd name="connsiteX2" fmla="*/ 66675 w 133350"/>
              <a:gd name="connsiteY2" fmla="*/ 142875 h 190466"/>
              <a:gd name="connsiteX3" fmla="*/ 19057 w 133350"/>
              <a:gd name="connsiteY3" fmla="*/ 126167 h 190466"/>
              <a:gd name="connsiteX4" fmla="*/ 19074 w 133350"/>
              <a:gd name="connsiteY4" fmla="*/ 183310 h 190466"/>
              <a:gd name="connsiteX5" fmla="*/ 30331 w 133350"/>
              <a:gd name="connsiteY5" fmla="*/ 189150 h 190466"/>
              <a:gd name="connsiteX6" fmla="*/ 66683 w 133350"/>
              <a:gd name="connsiteY6" fmla="*/ 163550 h 190466"/>
              <a:gd name="connsiteX7" fmla="*/ 103053 w 133350"/>
              <a:gd name="connsiteY7" fmla="*/ 189151 h 190466"/>
              <a:gd name="connsiteX8" fmla="*/ 114309 w 133350"/>
              <a:gd name="connsiteY8" fmla="*/ 183310 h 190466"/>
              <a:gd name="connsiteX9" fmla="*/ 133350 w 133350"/>
              <a:gd name="connsiteY9" fmla="*/ 66675 h 190466"/>
              <a:gd name="connsiteX10" fmla="*/ 66675 w 133350"/>
              <a:gd name="connsiteY10" fmla="*/ 0 h 190466"/>
              <a:gd name="connsiteX11" fmla="*/ 0 w 133350"/>
              <a:gd name="connsiteY11" fmla="*/ 66675 h 190466"/>
              <a:gd name="connsiteX12" fmla="*/ 66675 w 133350"/>
              <a:gd name="connsiteY12" fmla="*/ 133350 h 190466"/>
              <a:gd name="connsiteX13" fmla="*/ 133350 w 133350"/>
              <a:gd name="connsiteY13" fmla="*/ 66675 h 190466"/>
              <a:gd name="connsiteX14" fmla="*/ 68854 w 133350"/>
              <a:gd name="connsiteY14" fmla="*/ 34693 h 190466"/>
              <a:gd name="connsiteX15" fmla="*/ 77547 w 133350"/>
              <a:gd name="connsiteY15" fmla="*/ 52340 h 190466"/>
              <a:gd name="connsiteX16" fmla="*/ 97015 w 133350"/>
              <a:gd name="connsiteY16" fmla="*/ 55153 h 190466"/>
              <a:gd name="connsiteX17" fmla="*/ 98363 w 133350"/>
              <a:gd name="connsiteY17" fmla="*/ 59297 h 190466"/>
              <a:gd name="connsiteX18" fmla="*/ 84282 w 133350"/>
              <a:gd name="connsiteY18" fmla="*/ 73018 h 190466"/>
              <a:gd name="connsiteX19" fmla="*/ 87606 w 133350"/>
              <a:gd name="connsiteY19" fmla="*/ 92405 h 190466"/>
              <a:gd name="connsiteX20" fmla="*/ 84080 w 133350"/>
              <a:gd name="connsiteY20" fmla="*/ 94964 h 190466"/>
              <a:gd name="connsiteX21" fmla="*/ 66676 w 133350"/>
              <a:gd name="connsiteY21" fmla="*/ 85797 h 190466"/>
              <a:gd name="connsiteX22" fmla="*/ 49271 w 133350"/>
              <a:gd name="connsiteY22" fmla="*/ 94964 h 190466"/>
              <a:gd name="connsiteX23" fmla="*/ 45745 w 133350"/>
              <a:gd name="connsiteY23" fmla="*/ 92403 h 190466"/>
              <a:gd name="connsiteX24" fmla="*/ 49086 w 133350"/>
              <a:gd name="connsiteY24" fmla="*/ 73018 h 190466"/>
              <a:gd name="connsiteX25" fmla="*/ 34989 w 133350"/>
              <a:gd name="connsiteY25" fmla="*/ 59298 h 190466"/>
              <a:gd name="connsiteX26" fmla="*/ 36336 w 133350"/>
              <a:gd name="connsiteY26" fmla="*/ 55153 h 190466"/>
              <a:gd name="connsiteX27" fmla="*/ 55804 w 133350"/>
              <a:gd name="connsiteY27" fmla="*/ 52340 h 190466"/>
              <a:gd name="connsiteX28" fmla="*/ 64497 w 133350"/>
              <a:gd name="connsiteY28" fmla="*/ 34693 h 190466"/>
              <a:gd name="connsiteX29" fmla="*/ 68854 w 133350"/>
              <a:gd name="connsiteY29" fmla="*/ 34693 h 190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3350" h="190466">
                <a:moveTo>
                  <a:pt x="114309" y="183310"/>
                </a:moveTo>
                <a:lnTo>
                  <a:pt x="114315" y="126150"/>
                </a:lnTo>
                <a:cubicBezTo>
                  <a:pt x="101268" y="136615"/>
                  <a:pt x="84702" y="142875"/>
                  <a:pt x="66675" y="142875"/>
                </a:cubicBezTo>
                <a:cubicBezTo>
                  <a:pt x="48658" y="142875"/>
                  <a:pt x="32101" y="136622"/>
                  <a:pt x="19057" y="126167"/>
                </a:cubicBezTo>
                <a:lnTo>
                  <a:pt x="19074" y="183310"/>
                </a:lnTo>
                <a:cubicBezTo>
                  <a:pt x="19074" y="189099"/>
                  <a:pt x="25598" y="192483"/>
                  <a:pt x="30331" y="189150"/>
                </a:cubicBezTo>
                <a:lnTo>
                  <a:pt x="66683" y="163550"/>
                </a:lnTo>
                <a:lnTo>
                  <a:pt x="103053" y="189151"/>
                </a:lnTo>
                <a:cubicBezTo>
                  <a:pt x="107786" y="192483"/>
                  <a:pt x="114309" y="189098"/>
                  <a:pt x="114309" y="183310"/>
                </a:cubicBezTo>
                <a:close/>
                <a:moveTo>
                  <a:pt x="133350" y="66675"/>
                </a:moveTo>
                <a:cubicBezTo>
                  <a:pt x="133350" y="29851"/>
                  <a:pt x="103499" y="0"/>
                  <a:pt x="66675" y="0"/>
                </a:cubicBezTo>
                <a:cubicBezTo>
                  <a:pt x="29851" y="0"/>
                  <a:pt x="0" y="29851"/>
                  <a:pt x="0" y="66675"/>
                </a:cubicBezTo>
                <a:cubicBezTo>
                  <a:pt x="0" y="103499"/>
                  <a:pt x="29851" y="133350"/>
                  <a:pt x="66675" y="133350"/>
                </a:cubicBezTo>
                <a:cubicBezTo>
                  <a:pt x="103499" y="133350"/>
                  <a:pt x="133350" y="103499"/>
                  <a:pt x="133350" y="66675"/>
                </a:cubicBezTo>
                <a:close/>
                <a:moveTo>
                  <a:pt x="68854" y="34693"/>
                </a:moveTo>
                <a:lnTo>
                  <a:pt x="77547" y="52340"/>
                </a:lnTo>
                <a:lnTo>
                  <a:pt x="97015" y="55153"/>
                </a:lnTo>
                <a:cubicBezTo>
                  <a:pt x="99009" y="55441"/>
                  <a:pt x="99806" y="57891"/>
                  <a:pt x="98363" y="59297"/>
                </a:cubicBezTo>
                <a:lnTo>
                  <a:pt x="84282" y="73018"/>
                </a:lnTo>
                <a:lnTo>
                  <a:pt x="87606" y="92405"/>
                </a:lnTo>
                <a:cubicBezTo>
                  <a:pt x="87946" y="94390"/>
                  <a:pt x="85862" y="95903"/>
                  <a:pt x="84080" y="94964"/>
                </a:cubicBezTo>
                <a:lnTo>
                  <a:pt x="66676" y="85797"/>
                </a:lnTo>
                <a:lnTo>
                  <a:pt x="49271" y="94964"/>
                </a:lnTo>
                <a:cubicBezTo>
                  <a:pt x="47488" y="95903"/>
                  <a:pt x="45403" y="94389"/>
                  <a:pt x="45745" y="92403"/>
                </a:cubicBezTo>
                <a:lnTo>
                  <a:pt x="49086" y="73018"/>
                </a:lnTo>
                <a:lnTo>
                  <a:pt x="34989" y="59298"/>
                </a:lnTo>
                <a:cubicBezTo>
                  <a:pt x="33545" y="57893"/>
                  <a:pt x="34341" y="55441"/>
                  <a:pt x="36336" y="55153"/>
                </a:cubicBezTo>
                <a:lnTo>
                  <a:pt x="55804" y="52340"/>
                </a:lnTo>
                <a:lnTo>
                  <a:pt x="64497" y="34693"/>
                </a:lnTo>
                <a:cubicBezTo>
                  <a:pt x="65387" y="32886"/>
                  <a:pt x="67965" y="32886"/>
                  <a:pt x="68854" y="34693"/>
                </a:cubicBezTo>
                <a:close/>
              </a:path>
            </a:pathLst>
          </a:custGeom>
          <a:gradFill>
            <a:gsLst>
              <a:gs pos="1000">
                <a:srgbClr val="0078D4"/>
              </a:gs>
              <a:gs pos="100000">
                <a:srgbClr val="C73ECC"/>
              </a:gs>
            </a:gsLst>
            <a:lin ang="2700000" scaled="0"/>
          </a:gradFill>
          <a:ln w="9525" cap="flat">
            <a:noFill/>
            <a:prstDash val="solid"/>
            <a:miter/>
          </a:ln>
        </p:spPr>
        <p:txBody>
          <a:bodyPr rtlCol="0" anchor="ctr"/>
          <a:lstStyle/>
          <a:p>
            <a:pPr marL="0" marR="0" lvl="0" indent="0" algn="l" defTabSz="219440" rtl="0" eaLnBrk="1" fontAlgn="auto" latinLnBrk="0" hangingPunct="1">
              <a:lnSpc>
                <a:spcPct val="100000"/>
              </a:lnSpc>
              <a:spcBef>
                <a:spcPts val="0"/>
              </a:spcBef>
              <a:spcAft>
                <a:spcPts val="0"/>
              </a:spcAft>
              <a:buClrTx/>
              <a:buSzTx/>
              <a:buFontTx/>
              <a:buNone/>
              <a:tabLst/>
              <a:defRPr/>
            </a:pPr>
            <a:endParaRPr kumimoji="0" lang="en-US" sz="864" b="0" i="0" u="none" strike="noStrike" kern="1200" cap="none" spc="0" normalizeH="0" baseline="0" noProof="0">
              <a:ln>
                <a:noFill/>
              </a:ln>
              <a:solidFill>
                <a:srgbClr val="FFFFFF"/>
              </a:solidFill>
              <a:effectLst/>
              <a:uLnTx/>
              <a:uFillTx/>
              <a:latin typeface="Segoe UI"/>
              <a:ea typeface="+mn-ea"/>
              <a:cs typeface="+mn-cs"/>
            </a:endParaRPr>
          </a:p>
        </p:txBody>
      </p:sp>
      <p:sp>
        <p:nvSpPr>
          <p:cNvPr id="33" name="Graphic 3">
            <a:extLst>
              <a:ext uri="{FF2B5EF4-FFF2-40B4-BE49-F238E27FC236}">
                <a16:creationId xmlns:a16="http://schemas.microsoft.com/office/drawing/2014/main" id="{73C74926-580E-3FCA-FC4E-85A6C0DB670A}"/>
              </a:ext>
              <a:ext uri="{C183D7F6-B498-43B3-948B-1728B52AA6E4}">
                <adec:decorative xmlns:adec="http://schemas.microsoft.com/office/drawing/2017/decorative" val="1"/>
              </a:ext>
            </a:extLst>
          </p:cNvPr>
          <p:cNvSpPr/>
          <p:nvPr/>
        </p:nvSpPr>
        <p:spPr>
          <a:xfrm>
            <a:off x="8943218" y="3435027"/>
            <a:ext cx="540000" cy="540000"/>
          </a:xfrm>
          <a:custGeom>
            <a:avLst/>
            <a:gdLst>
              <a:gd name="connsiteX0" fmla="*/ 166190 w 408354"/>
              <a:gd name="connsiteY0" fmla="*/ 0 h 408154"/>
              <a:gd name="connsiteX1" fmla="*/ 188864 w 408354"/>
              <a:gd name="connsiteY1" fmla="*/ 28820 h 408154"/>
              <a:gd name="connsiteX2" fmla="*/ 188864 w 408354"/>
              <a:gd name="connsiteY2" fmla="*/ 117282 h 408154"/>
              <a:gd name="connsiteX3" fmla="*/ 170582 w 408354"/>
              <a:gd name="connsiteY3" fmla="*/ 117282 h 408154"/>
              <a:gd name="connsiteX4" fmla="*/ 132715 w 408354"/>
              <a:gd name="connsiteY4" fmla="*/ 91760 h 408154"/>
              <a:gd name="connsiteX5" fmla="*/ 91880 w 408354"/>
              <a:gd name="connsiteY5" fmla="*/ 132595 h 408154"/>
              <a:gd name="connsiteX6" fmla="*/ 132715 w 408354"/>
              <a:gd name="connsiteY6" fmla="*/ 173431 h 408154"/>
              <a:gd name="connsiteX7" fmla="*/ 170582 w 408354"/>
              <a:gd name="connsiteY7" fmla="*/ 147909 h 408154"/>
              <a:gd name="connsiteX8" fmla="*/ 188864 w 408354"/>
              <a:gd name="connsiteY8" fmla="*/ 147909 h 408154"/>
              <a:gd name="connsiteX9" fmla="*/ 188864 w 408354"/>
              <a:gd name="connsiteY9" fmla="*/ 370419 h 408154"/>
              <a:gd name="connsiteX10" fmla="*/ 172883 w 408354"/>
              <a:gd name="connsiteY10" fmla="*/ 400243 h 408154"/>
              <a:gd name="connsiteX11" fmla="*/ 141045 w 408354"/>
              <a:gd name="connsiteY11" fmla="*/ 408155 h 408154"/>
              <a:gd name="connsiteX12" fmla="*/ 72504 w 408354"/>
              <a:gd name="connsiteY12" fmla="*/ 374088 h 408154"/>
              <a:gd name="connsiteX13" fmla="*/ 51696 w 408354"/>
              <a:gd name="connsiteY13" fmla="*/ 330453 h 408154"/>
              <a:gd name="connsiteX14" fmla="*/ 25774 w 408354"/>
              <a:gd name="connsiteY14" fmla="*/ 316373 h 408154"/>
              <a:gd name="connsiteX15" fmla="*/ 0 w 408354"/>
              <a:gd name="connsiteY15" fmla="*/ 254414 h 408154"/>
              <a:gd name="connsiteX16" fmla="*/ 3866 w 408354"/>
              <a:gd name="connsiteY16" fmla="*/ 214266 h 408154"/>
              <a:gd name="connsiteX17" fmla="*/ 89834 w 408354"/>
              <a:gd name="connsiteY17" fmla="*/ 214266 h 408154"/>
              <a:gd name="connsiteX18" fmla="*/ 117102 w 408354"/>
              <a:gd name="connsiteY18" fmla="*/ 237775 h 408154"/>
              <a:gd name="connsiteX19" fmla="*/ 91880 w 408354"/>
              <a:gd name="connsiteY19" fmla="*/ 275519 h 408154"/>
              <a:gd name="connsiteX20" fmla="*/ 132715 w 408354"/>
              <a:gd name="connsiteY20" fmla="*/ 316355 h 408154"/>
              <a:gd name="connsiteX21" fmla="*/ 173551 w 408354"/>
              <a:gd name="connsiteY21" fmla="*/ 275519 h 408154"/>
              <a:gd name="connsiteX22" fmla="*/ 147872 w 408354"/>
              <a:gd name="connsiteY22" fmla="*/ 237589 h 408154"/>
              <a:gd name="connsiteX23" fmla="*/ 89834 w 408354"/>
              <a:gd name="connsiteY23" fmla="*/ 183640 h 408154"/>
              <a:gd name="connsiteX24" fmla="*/ 21223 w 408354"/>
              <a:gd name="connsiteY24" fmla="*/ 183640 h 408154"/>
              <a:gd name="connsiteX25" fmla="*/ 29997 w 408354"/>
              <a:gd name="connsiteY25" fmla="*/ 178076 h 408154"/>
              <a:gd name="connsiteX26" fmla="*/ 31339 w 408354"/>
              <a:gd name="connsiteY26" fmla="*/ 177472 h 408154"/>
              <a:gd name="connsiteX27" fmla="*/ 27716 w 408354"/>
              <a:gd name="connsiteY27" fmla="*/ 154468 h 408154"/>
              <a:gd name="connsiteX28" fmla="*/ 33737 w 408354"/>
              <a:gd name="connsiteY28" fmla="*/ 109933 h 408154"/>
              <a:gd name="connsiteX29" fmla="*/ 54931 w 408354"/>
              <a:gd name="connsiteY29" fmla="*/ 73717 h 408154"/>
              <a:gd name="connsiteX30" fmla="*/ 77297 w 408354"/>
              <a:gd name="connsiteY30" fmla="*/ 62142 h 408154"/>
              <a:gd name="connsiteX31" fmla="*/ 104920 w 408354"/>
              <a:gd name="connsiteY31" fmla="*/ 20533 h 408154"/>
              <a:gd name="connsiteX32" fmla="*/ 166190 w 408354"/>
              <a:gd name="connsiteY32" fmla="*/ 0 h 408154"/>
              <a:gd name="connsiteX33" fmla="*/ 219490 w 408354"/>
              <a:gd name="connsiteY33" fmla="*/ 306146 h 408154"/>
              <a:gd name="connsiteX34" fmla="*/ 253180 w 408354"/>
              <a:gd name="connsiteY34" fmla="*/ 306146 h 408154"/>
              <a:gd name="connsiteX35" fmla="*/ 311370 w 408354"/>
              <a:gd name="connsiteY35" fmla="*/ 247956 h 408154"/>
              <a:gd name="connsiteX36" fmla="*/ 311370 w 408354"/>
              <a:gd name="connsiteY36" fmla="*/ 211298 h 408154"/>
              <a:gd name="connsiteX37" fmla="*/ 336892 w 408354"/>
              <a:gd name="connsiteY37" fmla="*/ 173431 h 408154"/>
              <a:gd name="connsiteX38" fmla="*/ 296057 w 408354"/>
              <a:gd name="connsiteY38" fmla="*/ 132595 h 408154"/>
              <a:gd name="connsiteX39" fmla="*/ 255221 w 408354"/>
              <a:gd name="connsiteY39" fmla="*/ 173431 h 408154"/>
              <a:gd name="connsiteX40" fmla="*/ 280744 w 408354"/>
              <a:gd name="connsiteY40" fmla="*/ 211298 h 408154"/>
              <a:gd name="connsiteX41" fmla="*/ 280744 w 408354"/>
              <a:gd name="connsiteY41" fmla="*/ 247956 h 408154"/>
              <a:gd name="connsiteX42" fmla="*/ 253180 w 408354"/>
              <a:gd name="connsiteY42" fmla="*/ 275519 h 408154"/>
              <a:gd name="connsiteX43" fmla="*/ 219490 w 408354"/>
              <a:gd name="connsiteY43" fmla="*/ 275519 h 408154"/>
              <a:gd name="connsiteX44" fmla="*/ 219490 w 408354"/>
              <a:gd name="connsiteY44" fmla="*/ 132739 h 408154"/>
              <a:gd name="connsiteX45" fmla="*/ 219490 w 408354"/>
              <a:gd name="connsiteY45" fmla="*/ 132595 h 408154"/>
              <a:gd name="connsiteX46" fmla="*/ 219490 w 408354"/>
              <a:gd name="connsiteY46" fmla="*/ 132452 h 408154"/>
              <a:gd name="connsiteX47" fmla="*/ 219490 w 408354"/>
              <a:gd name="connsiteY47" fmla="*/ 28820 h 408154"/>
              <a:gd name="connsiteX48" fmla="*/ 242164 w 408354"/>
              <a:gd name="connsiteY48" fmla="*/ 0 h 408154"/>
              <a:gd name="connsiteX49" fmla="*/ 303434 w 408354"/>
              <a:gd name="connsiteY49" fmla="*/ 20533 h 408154"/>
              <a:gd name="connsiteX50" fmla="*/ 331057 w 408354"/>
              <a:gd name="connsiteY50" fmla="*/ 62142 h 408154"/>
              <a:gd name="connsiteX51" fmla="*/ 353424 w 408354"/>
              <a:gd name="connsiteY51" fmla="*/ 73717 h 408154"/>
              <a:gd name="connsiteX52" fmla="*/ 374618 w 408354"/>
              <a:gd name="connsiteY52" fmla="*/ 109933 h 408154"/>
              <a:gd name="connsiteX53" fmla="*/ 380639 w 408354"/>
              <a:gd name="connsiteY53" fmla="*/ 154468 h 408154"/>
              <a:gd name="connsiteX54" fmla="*/ 377015 w 408354"/>
              <a:gd name="connsiteY54" fmla="*/ 177472 h 408154"/>
              <a:gd name="connsiteX55" fmla="*/ 378356 w 408354"/>
              <a:gd name="connsiteY55" fmla="*/ 178076 h 408154"/>
              <a:gd name="connsiteX56" fmla="*/ 396620 w 408354"/>
              <a:gd name="connsiteY56" fmla="*/ 194627 h 408154"/>
              <a:gd name="connsiteX57" fmla="*/ 408354 w 408354"/>
              <a:gd name="connsiteY57" fmla="*/ 254414 h 408154"/>
              <a:gd name="connsiteX58" fmla="*/ 382581 w 408354"/>
              <a:gd name="connsiteY58" fmla="*/ 316373 h 408154"/>
              <a:gd name="connsiteX59" fmla="*/ 356659 w 408354"/>
              <a:gd name="connsiteY59" fmla="*/ 330453 h 408154"/>
              <a:gd name="connsiteX60" fmla="*/ 335851 w 408354"/>
              <a:gd name="connsiteY60" fmla="*/ 374088 h 408154"/>
              <a:gd name="connsiteX61" fmla="*/ 267309 w 408354"/>
              <a:gd name="connsiteY61" fmla="*/ 408155 h 408154"/>
              <a:gd name="connsiteX62" fmla="*/ 235471 w 408354"/>
              <a:gd name="connsiteY62" fmla="*/ 400243 h 408154"/>
              <a:gd name="connsiteX63" fmla="*/ 219490 w 408354"/>
              <a:gd name="connsiteY63" fmla="*/ 370419 h 408154"/>
              <a:gd name="connsiteX64" fmla="*/ 219490 w 408354"/>
              <a:gd name="connsiteY64" fmla="*/ 306146 h 408154"/>
              <a:gd name="connsiteX65" fmla="*/ 122506 w 408354"/>
              <a:gd name="connsiteY65" fmla="*/ 132595 h 408154"/>
              <a:gd name="connsiteX66" fmla="*/ 132715 w 408354"/>
              <a:gd name="connsiteY66" fmla="*/ 122387 h 408154"/>
              <a:gd name="connsiteX67" fmla="*/ 142924 w 408354"/>
              <a:gd name="connsiteY67" fmla="*/ 132595 h 408154"/>
              <a:gd name="connsiteX68" fmla="*/ 132715 w 408354"/>
              <a:gd name="connsiteY68" fmla="*/ 142804 h 408154"/>
              <a:gd name="connsiteX69" fmla="*/ 122506 w 408354"/>
              <a:gd name="connsiteY69" fmla="*/ 132595 h 408154"/>
              <a:gd name="connsiteX70" fmla="*/ 132715 w 408354"/>
              <a:gd name="connsiteY70" fmla="*/ 265311 h 408154"/>
              <a:gd name="connsiteX71" fmla="*/ 122506 w 408354"/>
              <a:gd name="connsiteY71" fmla="*/ 275519 h 408154"/>
              <a:gd name="connsiteX72" fmla="*/ 132715 w 408354"/>
              <a:gd name="connsiteY72" fmla="*/ 285728 h 408154"/>
              <a:gd name="connsiteX73" fmla="*/ 142924 w 408354"/>
              <a:gd name="connsiteY73" fmla="*/ 275519 h 408154"/>
              <a:gd name="connsiteX74" fmla="*/ 132715 w 408354"/>
              <a:gd name="connsiteY74" fmla="*/ 265311 h 408154"/>
              <a:gd name="connsiteX75" fmla="*/ 285848 w 408354"/>
              <a:gd name="connsiteY75" fmla="*/ 173431 h 408154"/>
              <a:gd name="connsiteX76" fmla="*/ 296057 w 408354"/>
              <a:gd name="connsiteY76" fmla="*/ 183640 h 408154"/>
              <a:gd name="connsiteX77" fmla="*/ 306266 w 408354"/>
              <a:gd name="connsiteY77" fmla="*/ 173431 h 408154"/>
              <a:gd name="connsiteX78" fmla="*/ 296057 w 408354"/>
              <a:gd name="connsiteY78" fmla="*/ 163222 h 408154"/>
              <a:gd name="connsiteX79" fmla="*/ 285848 w 408354"/>
              <a:gd name="connsiteY79" fmla="*/ 173431 h 408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408354" h="408154">
                <a:moveTo>
                  <a:pt x="166190" y="0"/>
                </a:moveTo>
                <a:cubicBezTo>
                  <a:pt x="180640" y="0"/>
                  <a:pt x="188864" y="14372"/>
                  <a:pt x="188864" y="28820"/>
                </a:cubicBezTo>
                <a:lnTo>
                  <a:pt x="188864" y="117282"/>
                </a:lnTo>
                <a:lnTo>
                  <a:pt x="170582" y="117282"/>
                </a:lnTo>
                <a:cubicBezTo>
                  <a:pt x="164524" y="102317"/>
                  <a:pt x="149853" y="91760"/>
                  <a:pt x="132715" y="91760"/>
                </a:cubicBezTo>
                <a:cubicBezTo>
                  <a:pt x="110162" y="91760"/>
                  <a:pt x="91880" y="110043"/>
                  <a:pt x="91880" y="132595"/>
                </a:cubicBezTo>
                <a:cubicBezTo>
                  <a:pt x="91880" y="155148"/>
                  <a:pt x="110162" y="173431"/>
                  <a:pt x="132715" y="173431"/>
                </a:cubicBezTo>
                <a:cubicBezTo>
                  <a:pt x="149853" y="173431"/>
                  <a:pt x="164524" y="162874"/>
                  <a:pt x="170582" y="147909"/>
                </a:cubicBezTo>
                <a:lnTo>
                  <a:pt x="188864" y="147909"/>
                </a:lnTo>
                <a:lnTo>
                  <a:pt x="188864" y="370419"/>
                </a:lnTo>
                <a:cubicBezTo>
                  <a:pt x="188864" y="382590"/>
                  <a:pt x="183719" y="394696"/>
                  <a:pt x="172883" y="400243"/>
                </a:cubicBezTo>
                <a:cubicBezTo>
                  <a:pt x="163615" y="404988"/>
                  <a:pt x="152939" y="408155"/>
                  <a:pt x="141045" y="408155"/>
                </a:cubicBezTo>
                <a:cubicBezTo>
                  <a:pt x="110200" y="408155"/>
                  <a:pt x="87262" y="392552"/>
                  <a:pt x="72504" y="374088"/>
                </a:cubicBezTo>
                <a:cubicBezTo>
                  <a:pt x="61667" y="360531"/>
                  <a:pt x="54544" y="344595"/>
                  <a:pt x="51696" y="330453"/>
                </a:cubicBezTo>
                <a:cubicBezTo>
                  <a:pt x="43473" y="328064"/>
                  <a:pt x="34187" y="323591"/>
                  <a:pt x="25774" y="316373"/>
                </a:cubicBezTo>
                <a:cubicBezTo>
                  <a:pt x="11273" y="303935"/>
                  <a:pt x="0" y="283907"/>
                  <a:pt x="0" y="254414"/>
                </a:cubicBezTo>
                <a:cubicBezTo>
                  <a:pt x="0" y="238992"/>
                  <a:pt x="1103" y="225561"/>
                  <a:pt x="3866" y="214266"/>
                </a:cubicBezTo>
                <a:lnTo>
                  <a:pt x="89834" y="214266"/>
                </a:lnTo>
                <a:cubicBezTo>
                  <a:pt x="103679" y="214266"/>
                  <a:pt x="115141" y="224475"/>
                  <a:pt x="117102" y="237775"/>
                </a:cubicBezTo>
                <a:cubicBezTo>
                  <a:pt x="102296" y="243907"/>
                  <a:pt x="91880" y="258497"/>
                  <a:pt x="91880" y="275519"/>
                </a:cubicBezTo>
                <a:cubicBezTo>
                  <a:pt x="91880" y="298073"/>
                  <a:pt x="110162" y="316355"/>
                  <a:pt x="132715" y="316355"/>
                </a:cubicBezTo>
                <a:cubicBezTo>
                  <a:pt x="155268" y="316355"/>
                  <a:pt x="173551" y="298073"/>
                  <a:pt x="173551" y="275519"/>
                </a:cubicBezTo>
                <a:cubicBezTo>
                  <a:pt x="173551" y="258322"/>
                  <a:pt x="162920" y="243609"/>
                  <a:pt x="147872" y="237589"/>
                </a:cubicBezTo>
                <a:cubicBezTo>
                  <a:pt x="145700" y="207432"/>
                  <a:pt x="120546" y="183640"/>
                  <a:pt x="89834" y="183640"/>
                </a:cubicBezTo>
                <a:lnTo>
                  <a:pt x="21223" y="183640"/>
                </a:lnTo>
                <a:cubicBezTo>
                  <a:pt x="23888" y="181437"/>
                  <a:pt x="26814" y="179579"/>
                  <a:pt x="29997" y="178076"/>
                </a:cubicBezTo>
                <a:cubicBezTo>
                  <a:pt x="30443" y="177868"/>
                  <a:pt x="30890" y="177666"/>
                  <a:pt x="31339" y="177472"/>
                </a:cubicBezTo>
                <a:cubicBezTo>
                  <a:pt x="29185" y="169976"/>
                  <a:pt x="28061" y="162148"/>
                  <a:pt x="27716" y="154468"/>
                </a:cubicBezTo>
                <a:cubicBezTo>
                  <a:pt x="27041" y="139465"/>
                  <a:pt x="29275" y="123836"/>
                  <a:pt x="33737" y="109933"/>
                </a:cubicBezTo>
                <a:cubicBezTo>
                  <a:pt x="38134" y="96236"/>
                  <a:pt x="45114" y="82929"/>
                  <a:pt x="54931" y="73717"/>
                </a:cubicBezTo>
                <a:cubicBezTo>
                  <a:pt x="61095" y="67933"/>
                  <a:pt x="68719" y="63560"/>
                  <a:pt x="77297" y="62142"/>
                </a:cubicBezTo>
                <a:cubicBezTo>
                  <a:pt x="81355" y="44994"/>
                  <a:pt x="91709" y="30817"/>
                  <a:pt x="104920" y="20533"/>
                </a:cubicBezTo>
                <a:cubicBezTo>
                  <a:pt x="121900" y="7314"/>
                  <a:pt x="144114" y="0"/>
                  <a:pt x="166190" y="0"/>
                </a:cubicBezTo>
                <a:close/>
                <a:moveTo>
                  <a:pt x="219490" y="306146"/>
                </a:moveTo>
                <a:lnTo>
                  <a:pt x="253180" y="306146"/>
                </a:lnTo>
                <a:cubicBezTo>
                  <a:pt x="285317" y="306146"/>
                  <a:pt x="311370" y="280093"/>
                  <a:pt x="311370" y="247956"/>
                </a:cubicBezTo>
                <a:lnTo>
                  <a:pt x="311370" y="211298"/>
                </a:lnTo>
                <a:cubicBezTo>
                  <a:pt x="326336" y="205240"/>
                  <a:pt x="336892" y="190567"/>
                  <a:pt x="336892" y="173431"/>
                </a:cubicBezTo>
                <a:cubicBezTo>
                  <a:pt x="336892" y="150878"/>
                  <a:pt x="318610" y="132595"/>
                  <a:pt x="296057" y="132595"/>
                </a:cubicBezTo>
                <a:cubicBezTo>
                  <a:pt x="273503" y="132595"/>
                  <a:pt x="255221" y="150878"/>
                  <a:pt x="255221" y="173431"/>
                </a:cubicBezTo>
                <a:cubicBezTo>
                  <a:pt x="255221" y="190567"/>
                  <a:pt x="265777" y="205240"/>
                  <a:pt x="280744" y="211298"/>
                </a:cubicBezTo>
                <a:lnTo>
                  <a:pt x="280744" y="247956"/>
                </a:lnTo>
                <a:cubicBezTo>
                  <a:pt x="280744" y="263179"/>
                  <a:pt x="268403" y="275519"/>
                  <a:pt x="253180" y="275519"/>
                </a:cubicBezTo>
                <a:lnTo>
                  <a:pt x="219490" y="275519"/>
                </a:lnTo>
                <a:lnTo>
                  <a:pt x="219490" y="132739"/>
                </a:lnTo>
                <a:cubicBezTo>
                  <a:pt x="219490" y="132691"/>
                  <a:pt x="219490" y="132643"/>
                  <a:pt x="219490" y="132595"/>
                </a:cubicBezTo>
                <a:cubicBezTo>
                  <a:pt x="219490" y="132547"/>
                  <a:pt x="219490" y="132499"/>
                  <a:pt x="219490" y="132452"/>
                </a:cubicBezTo>
                <a:lnTo>
                  <a:pt x="219490" y="28820"/>
                </a:lnTo>
                <a:cubicBezTo>
                  <a:pt x="219490" y="14372"/>
                  <a:pt x="227715" y="0"/>
                  <a:pt x="242164" y="0"/>
                </a:cubicBezTo>
                <a:cubicBezTo>
                  <a:pt x="264240" y="0"/>
                  <a:pt x="286454" y="7314"/>
                  <a:pt x="303434" y="20533"/>
                </a:cubicBezTo>
                <a:cubicBezTo>
                  <a:pt x="316644" y="30817"/>
                  <a:pt x="327000" y="44994"/>
                  <a:pt x="331057" y="62142"/>
                </a:cubicBezTo>
                <a:cubicBezTo>
                  <a:pt x="339636" y="63560"/>
                  <a:pt x="347260" y="67933"/>
                  <a:pt x="353424" y="73717"/>
                </a:cubicBezTo>
                <a:cubicBezTo>
                  <a:pt x="363239" y="82929"/>
                  <a:pt x="370220" y="96236"/>
                  <a:pt x="374618" y="109933"/>
                </a:cubicBezTo>
                <a:cubicBezTo>
                  <a:pt x="379079" y="123836"/>
                  <a:pt x="381313" y="139465"/>
                  <a:pt x="380639" y="154468"/>
                </a:cubicBezTo>
                <a:cubicBezTo>
                  <a:pt x="380294" y="162148"/>
                  <a:pt x="379169" y="169976"/>
                  <a:pt x="377015" y="177472"/>
                </a:cubicBezTo>
                <a:cubicBezTo>
                  <a:pt x="377464" y="177666"/>
                  <a:pt x="377911" y="177868"/>
                  <a:pt x="378356" y="178076"/>
                </a:cubicBezTo>
                <a:cubicBezTo>
                  <a:pt x="385915" y="181641"/>
                  <a:pt x="392024" y="187221"/>
                  <a:pt x="396620" y="194627"/>
                </a:cubicBezTo>
                <a:cubicBezTo>
                  <a:pt x="405300" y="208607"/>
                  <a:pt x="408354" y="228751"/>
                  <a:pt x="408354" y="254414"/>
                </a:cubicBezTo>
                <a:cubicBezTo>
                  <a:pt x="408354" y="283907"/>
                  <a:pt x="397082" y="303935"/>
                  <a:pt x="382581" y="316373"/>
                </a:cubicBezTo>
                <a:cubicBezTo>
                  <a:pt x="374167" y="323591"/>
                  <a:pt x="364881" y="328064"/>
                  <a:pt x="356659" y="330453"/>
                </a:cubicBezTo>
                <a:cubicBezTo>
                  <a:pt x="353810" y="344595"/>
                  <a:pt x="346687" y="360531"/>
                  <a:pt x="335851" y="374088"/>
                </a:cubicBezTo>
                <a:cubicBezTo>
                  <a:pt x="321093" y="392552"/>
                  <a:pt x="298154" y="408155"/>
                  <a:pt x="267309" y="408155"/>
                </a:cubicBezTo>
                <a:cubicBezTo>
                  <a:pt x="255415" y="408155"/>
                  <a:pt x="244739" y="404988"/>
                  <a:pt x="235471" y="400243"/>
                </a:cubicBezTo>
                <a:cubicBezTo>
                  <a:pt x="224636" y="394696"/>
                  <a:pt x="219490" y="382590"/>
                  <a:pt x="219490" y="370419"/>
                </a:cubicBezTo>
                <a:lnTo>
                  <a:pt x="219490" y="306146"/>
                </a:lnTo>
                <a:close/>
                <a:moveTo>
                  <a:pt x="122506" y="132595"/>
                </a:moveTo>
                <a:cubicBezTo>
                  <a:pt x="122506" y="126957"/>
                  <a:pt x="127077" y="122387"/>
                  <a:pt x="132715" y="122387"/>
                </a:cubicBezTo>
                <a:cubicBezTo>
                  <a:pt x="138353" y="122387"/>
                  <a:pt x="142924" y="126957"/>
                  <a:pt x="142924" y="132595"/>
                </a:cubicBezTo>
                <a:cubicBezTo>
                  <a:pt x="142924" y="138234"/>
                  <a:pt x="138353" y="142804"/>
                  <a:pt x="132715" y="142804"/>
                </a:cubicBezTo>
                <a:cubicBezTo>
                  <a:pt x="127077" y="142804"/>
                  <a:pt x="122506" y="138234"/>
                  <a:pt x="122506" y="132595"/>
                </a:cubicBezTo>
                <a:close/>
                <a:moveTo>
                  <a:pt x="132715" y="265311"/>
                </a:moveTo>
                <a:cubicBezTo>
                  <a:pt x="127077" y="265311"/>
                  <a:pt x="122506" y="269882"/>
                  <a:pt x="122506" y="275519"/>
                </a:cubicBezTo>
                <a:cubicBezTo>
                  <a:pt x="122506" y="281157"/>
                  <a:pt x="127077" y="285728"/>
                  <a:pt x="132715" y="285728"/>
                </a:cubicBezTo>
                <a:cubicBezTo>
                  <a:pt x="138353" y="285728"/>
                  <a:pt x="142924" y="281157"/>
                  <a:pt x="142924" y="275519"/>
                </a:cubicBezTo>
                <a:cubicBezTo>
                  <a:pt x="142924" y="269882"/>
                  <a:pt x="138353" y="265311"/>
                  <a:pt x="132715" y="265311"/>
                </a:cubicBezTo>
                <a:close/>
                <a:moveTo>
                  <a:pt x="285848" y="173431"/>
                </a:moveTo>
                <a:cubicBezTo>
                  <a:pt x="285848" y="179068"/>
                  <a:pt x="290419" y="183640"/>
                  <a:pt x="296057" y="183640"/>
                </a:cubicBezTo>
                <a:cubicBezTo>
                  <a:pt x="301694" y="183640"/>
                  <a:pt x="306266" y="179068"/>
                  <a:pt x="306266" y="173431"/>
                </a:cubicBezTo>
                <a:cubicBezTo>
                  <a:pt x="306266" y="167794"/>
                  <a:pt x="301694" y="163222"/>
                  <a:pt x="296057" y="163222"/>
                </a:cubicBezTo>
                <a:cubicBezTo>
                  <a:pt x="290419" y="163222"/>
                  <a:pt x="285848" y="167794"/>
                  <a:pt x="285848" y="173431"/>
                </a:cubicBezTo>
                <a:close/>
              </a:path>
            </a:pathLst>
          </a:custGeom>
          <a:gradFill>
            <a:gsLst>
              <a:gs pos="1000">
                <a:srgbClr val="0078D4"/>
              </a:gs>
              <a:gs pos="100000">
                <a:srgbClr val="C73ECC"/>
              </a:gs>
            </a:gsLst>
            <a:lin ang="2700000" scaled="0"/>
          </a:gradFill>
          <a:ln w="9525" cap="flat">
            <a:noFill/>
            <a:prstDash val="solid"/>
            <a:miter/>
          </a:ln>
        </p:spPr>
        <p:txBody>
          <a:bodyPr rtlCol="0" anchor="ctr"/>
          <a:lstStyle/>
          <a:p>
            <a:pPr marL="0" marR="0" lvl="0" indent="0" algn="l" defTabSz="219440" rtl="0" eaLnBrk="1" fontAlgn="auto" latinLnBrk="0" hangingPunct="1">
              <a:lnSpc>
                <a:spcPct val="100000"/>
              </a:lnSpc>
              <a:spcBef>
                <a:spcPts val="0"/>
              </a:spcBef>
              <a:spcAft>
                <a:spcPts val="0"/>
              </a:spcAft>
              <a:buClrTx/>
              <a:buSzTx/>
              <a:buFontTx/>
              <a:buNone/>
              <a:tabLst/>
              <a:defRPr/>
            </a:pPr>
            <a:endParaRPr kumimoji="0" lang="en-US" sz="864" b="0" i="0" u="none" strike="noStrike" kern="1200" cap="none" spc="0" normalizeH="0" baseline="0" noProof="0">
              <a:ln>
                <a:noFill/>
              </a:ln>
              <a:solidFill>
                <a:srgbClr val="FFFFFF"/>
              </a:solidFill>
              <a:effectLst/>
              <a:uLnTx/>
              <a:uFillTx/>
              <a:latin typeface="Segoe UI"/>
              <a:ea typeface="+mn-ea"/>
              <a:cs typeface="+mn-cs"/>
            </a:endParaRPr>
          </a:p>
        </p:txBody>
      </p:sp>
      <p:sp>
        <p:nvSpPr>
          <p:cNvPr id="34" name="Graphic 4">
            <a:extLst>
              <a:ext uri="{FF2B5EF4-FFF2-40B4-BE49-F238E27FC236}">
                <a16:creationId xmlns:a16="http://schemas.microsoft.com/office/drawing/2014/main" id="{B959ED3F-46E8-49C7-5FD9-AC564BFB4CEE}"/>
              </a:ext>
            </a:extLst>
          </p:cNvPr>
          <p:cNvSpPr/>
          <p:nvPr/>
        </p:nvSpPr>
        <p:spPr>
          <a:xfrm>
            <a:off x="5819184" y="3406108"/>
            <a:ext cx="540000" cy="540000"/>
          </a:xfrm>
          <a:custGeom>
            <a:avLst/>
            <a:gdLst>
              <a:gd name="connsiteX0" fmla="*/ 169855 w 190482"/>
              <a:gd name="connsiteY0" fmla="*/ 117 h 190485"/>
              <a:gd name="connsiteX1" fmla="*/ 190366 w 190482"/>
              <a:gd name="connsiteY1" fmla="*/ 20628 h 190485"/>
              <a:gd name="connsiteX2" fmla="*/ 177600 w 190482"/>
              <a:gd name="connsiteY2" fmla="*/ 135515 h 190485"/>
              <a:gd name="connsiteX3" fmla="*/ 146007 w 190482"/>
              <a:gd name="connsiteY3" fmla="*/ 146597 h 190485"/>
              <a:gd name="connsiteX4" fmla="*/ 133938 w 190482"/>
              <a:gd name="connsiteY4" fmla="*/ 134527 h 190485"/>
              <a:gd name="connsiteX5" fmla="*/ 83420 w 190482"/>
              <a:gd name="connsiteY5" fmla="*/ 185045 h 190485"/>
              <a:gd name="connsiteX6" fmla="*/ 57153 w 190482"/>
              <a:gd name="connsiteY6" fmla="*/ 185045 h 190485"/>
              <a:gd name="connsiteX7" fmla="*/ 5440 w 190482"/>
              <a:gd name="connsiteY7" fmla="*/ 133333 h 190485"/>
              <a:gd name="connsiteX8" fmla="*/ 5440 w 190482"/>
              <a:gd name="connsiteY8" fmla="*/ 107065 h 190485"/>
              <a:gd name="connsiteX9" fmla="*/ 55958 w 190482"/>
              <a:gd name="connsiteY9" fmla="*/ 56548 h 190485"/>
              <a:gd name="connsiteX10" fmla="*/ 43885 w 190482"/>
              <a:gd name="connsiteY10" fmla="*/ 44475 h 190485"/>
              <a:gd name="connsiteX11" fmla="*/ 54968 w 190482"/>
              <a:gd name="connsiteY11" fmla="*/ 12882 h 190485"/>
              <a:gd name="connsiteX12" fmla="*/ 169855 w 190482"/>
              <a:gd name="connsiteY12" fmla="*/ 117 h 19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0482" h="190485">
                <a:moveTo>
                  <a:pt x="169855" y="117"/>
                </a:moveTo>
                <a:cubicBezTo>
                  <a:pt x="181685" y="-1198"/>
                  <a:pt x="191680" y="8798"/>
                  <a:pt x="190366" y="20628"/>
                </a:cubicBezTo>
                <a:lnTo>
                  <a:pt x="177600" y="135515"/>
                </a:lnTo>
                <a:cubicBezTo>
                  <a:pt x="175881" y="150994"/>
                  <a:pt x="157020" y="157610"/>
                  <a:pt x="146007" y="146597"/>
                </a:cubicBezTo>
                <a:lnTo>
                  <a:pt x="133938" y="134527"/>
                </a:lnTo>
                <a:lnTo>
                  <a:pt x="83420" y="185045"/>
                </a:lnTo>
                <a:cubicBezTo>
                  <a:pt x="76166" y="192298"/>
                  <a:pt x="64406" y="192298"/>
                  <a:pt x="57153" y="185045"/>
                </a:cubicBezTo>
                <a:lnTo>
                  <a:pt x="5440" y="133333"/>
                </a:lnTo>
                <a:cubicBezTo>
                  <a:pt x="-1813" y="126079"/>
                  <a:pt x="-1813" y="114319"/>
                  <a:pt x="5440" y="107065"/>
                </a:cubicBezTo>
                <a:lnTo>
                  <a:pt x="55958" y="56548"/>
                </a:lnTo>
                <a:lnTo>
                  <a:pt x="43885" y="44475"/>
                </a:lnTo>
                <a:cubicBezTo>
                  <a:pt x="32873" y="33463"/>
                  <a:pt x="39489" y="14602"/>
                  <a:pt x="54968" y="12882"/>
                </a:cubicBezTo>
                <a:lnTo>
                  <a:pt x="169855" y="117"/>
                </a:lnTo>
                <a:close/>
              </a:path>
            </a:pathLst>
          </a:custGeom>
          <a:gradFill>
            <a:gsLst>
              <a:gs pos="1000">
                <a:srgbClr val="0078D4"/>
              </a:gs>
              <a:gs pos="100000">
                <a:srgbClr val="C73ECC"/>
              </a:gs>
            </a:gsLst>
            <a:lin ang="2700000" scaled="0"/>
          </a:gradFill>
          <a:ln w="9525" cap="flat">
            <a:noFill/>
            <a:prstDash val="solid"/>
            <a:miter/>
          </a:ln>
        </p:spPr>
        <p:txBody>
          <a:bodyPr rtlCol="0" anchor="ctr"/>
          <a:lstStyle/>
          <a:p>
            <a:pPr marL="0" marR="0" lvl="0" indent="0" algn="l" defTabSz="219440" rtl="0" eaLnBrk="1" fontAlgn="auto" latinLnBrk="0" hangingPunct="1">
              <a:lnSpc>
                <a:spcPct val="100000"/>
              </a:lnSpc>
              <a:spcBef>
                <a:spcPts val="0"/>
              </a:spcBef>
              <a:spcAft>
                <a:spcPts val="0"/>
              </a:spcAft>
              <a:buClrTx/>
              <a:buSzTx/>
              <a:buFontTx/>
              <a:buNone/>
              <a:tabLst/>
              <a:defRPr/>
            </a:pPr>
            <a:endParaRPr kumimoji="0" lang="en-US" sz="864" b="0" i="0" u="none" strike="noStrike" kern="1200" cap="none" spc="0" normalizeH="0" baseline="0" noProof="0">
              <a:ln>
                <a:noFill/>
              </a:ln>
              <a:solidFill>
                <a:srgbClr val="FFFFFF"/>
              </a:solidFill>
              <a:effectLst/>
              <a:uLnTx/>
              <a:uFillTx/>
              <a:latin typeface="Segoe UI"/>
              <a:ea typeface="+mn-ea"/>
              <a:cs typeface="+mn-cs"/>
            </a:endParaRPr>
          </a:p>
        </p:txBody>
      </p:sp>
    </p:spTree>
    <p:custDataLst>
      <p:tags r:id="rId1"/>
    </p:custDataLst>
    <p:extLst>
      <p:ext uri="{BB962C8B-B14F-4D97-AF65-F5344CB8AC3E}">
        <p14:creationId xmlns:p14="http://schemas.microsoft.com/office/powerpoint/2010/main" val="16423886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par>
                                <p:cTn id="10" presetID="10" presetClass="entr" presetSubtype="0" fill="hold" grpId="0" nodeType="withEffect">
                                  <p:stCondLst>
                                    <p:cond delay="25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p:cTn id="17" dur="500" fill="hold"/>
                                        <p:tgtEl>
                                          <p:spTgt spid="28"/>
                                        </p:tgtEl>
                                        <p:attrNameLst>
                                          <p:attrName>ppt_w</p:attrName>
                                        </p:attrNameLst>
                                      </p:cBhvr>
                                      <p:tavLst>
                                        <p:tav tm="0">
                                          <p:val>
                                            <p:fltVal val="0"/>
                                          </p:val>
                                        </p:tav>
                                        <p:tav tm="100000">
                                          <p:val>
                                            <p:strVal val="#ppt_w"/>
                                          </p:val>
                                        </p:tav>
                                      </p:tavLst>
                                    </p:anim>
                                    <p:anim calcmode="lin" valueType="num">
                                      <p:cBhvr>
                                        <p:cTn id="18" dur="500" fill="hold"/>
                                        <p:tgtEl>
                                          <p:spTgt spid="28"/>
                                        </p:tgtEl>
                                        <p:attrNameLst>
                                          <p:attrName>ppt_h</p:attrName>
                                        </p:attrNameLst>
                                      </p:cBhvr>
                                      <p:tavLst>
                                        <p:tav tm="0">
                                          <p:val>
                                            <p:fltVal val="0"/>
                                          </p:val>
                                        </p:tav>
                                        <p:tav tm="100000">
                                          <p:val>
                                            <p:strVal val="#ppt_h"/>
                                          </p:val>
                                        </p:tav>
                                      </p:tavLst>
                                    </p:anim>
                                    <p:animEffect transition="in" filter="fade">
                                      <p:cBhvr>
                                        <p:cTn id="19" dur="500"/>
                                        <p:tgtEl>
                                          <p:spTgt spid="28"/>
                                        </p:tgtEl>
                                      </p:cBhvr>
                                    </p:animEffect>
                                  </p:childTnLst>
                                </p:cTn>
                              </p:par>
                              <p:par>
                                <p:cTn id="20" presetID="10" presetClass="entr" presetSubtype="0" fill="hold" grpId="0" nodeType="withEffect">
                                  <p:stCondLst>
                                    <p:cond delay="25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500"/>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p:cTn id="27" dur="500" fill="hold"/>
                                        <p:tgtEl>
                                          <p:spTgt spid="30"/>
                                        </p:tgtEl>
                                        <p:attrNameLst>
                                          <p:attrName>ppt_w</p:attrName>
                                        </p:attrNameLst>
                                      </p:cBhvr>
                                      <p:tavLst>
                                        <p:tav tm="0">
                                          <p:val>
                                            <p:fltVal val="0"/>
                                          </p:val>
                                        </p:tav>
                                        <p:tav tm="100000">
                                          <p:val>
                                            <p:strVal val="#ppt_w"/>
                                          </p:val>
                                        </p:tav>
                                      </p:tavLst>
                                    </p:anim>
                                    <p:anim calcmode="lin" valueType="num">
                                      <p:cBhvr>
                                        <p:cTn id="28" dur="500" fill="hold"/>
                                        <p:tgtEl>
                                          <p:spTgt spid="30"/>
                                        </p:tgtEl>
                                        <p:attrNameLst>
                                          <p:attrName>ppt_h</p:attrName>
                                        </p:attrNameLst>
                                      </p:cBhvr>
                                      <p:tavLst>
                                        <p:tav tm="0">
                                          <p:val>
                                            <p:fltVal val="0"/>
                                          </p:val>
                                        </p:tav>
                                        <p:tav tm="100000">
                                          <p:val>
                                            <p:strVal val="#ppt_h"/>
                                          </p:val>
                                        </p:tav>
                                      </p:tavLst>
                                    </p:anim>
                                    <p:animEffect transition="in" filter="fade">
                                      <p:cBhvr>
                                        <p:cTn id="29" dur="500"/>
                                        <p:tgtEl>
                                          <p:spTgt spid="30"/>
                                        </p:tgtEl>
                                      </p:cBhvr>
                                    </p:animEffect>
                                  </p:childTnLst>
                                </p:cTn>
                              </p:par>
                              <p:par>
                                <p:cTn id="30" presetID="10" presetClass="entr" presetSubtype="0" fill="hold" grpId="0" nodeType="withEffect">
                                  <p:stCondLst>
                                    <p:cond delay="25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p:cTn id="37" dur="500" fill="hold"/>
                                        <p:tgtEl>
                                          <p:spTgt spid="34"/>
                                        </p:tgtEl>
                                        <p:attrNameLst>
                                          <p:attrName>ppt_w</p:attrName>
                                        </p:attrNameLst>
                                      </p:cBhvr>
                                      <p:tavLst>
                                        <p:tav tm="0">
                                          <p:val>
                                            <p:fltVal val="0"/>
                                          </p:val>
                                        </p:tav>
                                        <p:tav tm="100000">
                                          <p:val>
                                            <p:strVal val="#ppt_w"/>
                                          </p:val>
                                        </p:tav>
                                      </p:tavLst>
                                    </p:anim>
                                    <p:anim calcmode="lin" valueType="num">
                                      <p:cBhvr>
                                        <p:cTn id="38" dur="500" fill="hold"/>
                                        <p:tgtEl>
                                          <p:spTgt spid="34"/>
                                        </p:tgtEl>
                                        <p:attrNameLst>
                                          <p:attrName>ppt_h</p:attrName>
                                        </p:attrNameLst>
                                      </p:cBhvr>
                                      <p:tavLst>
                                        <p:tav tm="0">
                                          <p:val>
                                            <p:fltVal val="0"/>
                                          </p:val>
                                        </p:tav>
                                        <p:tav tm="100000">
                                          <p:val>
                                            <p:strVal val="#ppt_h"/>
                                          </p:val>
                                        </p:tav>
                                      </p:tavLst>
                                    </p:anim>
                                    <p:animEffect transition="in" filter="fade">
                                      <p:cBhvr>
                                        <p:cTn id="39" dur="500"/>
                                        <p:tgtEl>
                                          <p:spTgt spid="34"/>
                                        </p:tgtEl>
                                      </p:cBhvr>
                                    </p:animEffect>
                                  </p:childTnLst>
                                </p:cTn>
                              </p:par>
                              <p:par>
                                <p:cTn id="40" presetID="10" presetClass="entr" presetSubtype="0" fill="hold" grpId="0" nodeType="withEffect">
                                  <p:stCondLst>
                                    <p:cond delay="25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p:cTn id="47" dur="500" fill="hold"/>
                                        <p:tgtEl>
                                          <p:spTgt spid="26"/>
                                        </p:tgtEl>
                                        <p:attrNameLst>
                                          <p:attrName>ppt_w</p:attrName>
                                        </p:attrNameLst>
                                      </p:cBhvr>
                                      <p:tavLst>
                                        <p:tav tm="0">
                                          <p:val>
                                            <p:fltVal val="0"/>
                                          </p:val>
                                        </p:tav>
                                        <p:tav tm="100000">
                                          <p:val>
                                            <p:strVal val="#ppt_w"/>
                                          </p:val>
                                        </p:tav>
                                      </p:tavLst>
                                    </p:anim>
                                    <p:anim calcmode="lin" valueType="num">
                                      <p:cBhvr>
                                        <p:cTn id="48" dur="500" fill="hold"/>
                                        <p:tgtEl>
                                          <p:spTgt spid="26"/>
                                        </p:tgtEl>
                                        <p:attrNameLst>
                                          <p:attrName>ppt_h</p:attrName>
                                        </p:attrNameLst>
                                      </p:cBhvr>
                                      <p:tavLst>
                                        <p:tav tm="0">
                                          <p:val>
                                            <p:fltVal val="0"/>
                                          </p:val>
                                        </p:tav>
                                        <p:tav tm="100000">
                                          <p:val>
                                            <p:strVal val="#ppt_h"/>
                                          </p:val>
                                        </p:tav>
                                      </p:tavLst>
                                    </p:anim>
                                    <p:animEffect transition="in" filter="fade">
                                      <p:cBhvr>
                                        <p:cTn id="49" dur="500"/>
                                        <p:tgtEl>
                                          <p:spTgt spid="26"/>
                                        </p:tgtEl>
                                      </p:cBhvr>
                                    </p:animEffect>
                                  </p:childTnLst>
                                </p:cTn>
                              </p:par>
                              <p:par>
                                <p:cTn id="50" presetID="10" presetClass="entr" presetSubtype="0" fill="hold" grpId="0" nodeType="withEffect">
                                  <p:stCondLst>
                                    <p:cond delay="250"/>
                                  </p:stCondLst>
                                  <p:childTnLst>
                                    <p:set>
                                      <p:cBhvr>
                                        <p:cTn id="51" dur="1" fill="hold">
                                          <p:stCondLst>
                                            <p:cond delay="0"/>
                                          </p:stCondLst>
                                        </p:cTn>
                                        <p:tgtEl>
                                          <p:spTgt spid="9"/>
                                        </p:tgtEl>
                                        <p:attrNameLst>
                                          <p:attrName>style.visibility</p:attrName>
                                        </p:attrNameLst>
                                      </p:cBhvr>
                                      <p:to>
                                        <p:strVal val="visible"/>
                                      </p:to>
                                    </p:set>
                                    <p:animEffect transition="in" filter="fade">
                                      <p:cBhvr>
                                        <p:cTn id="52" dur="500"/>
                                        <p:tgtEl>
                                          <p:spTgt spid="9"/>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grpId="0" nodeType="clickEffect">
                                  <p:stCondLst>
                                    <p:cond delay="0"/>
                                  </p:stCondLst>
                                  <p:childTnLst>
                                    <p:set>
                                      <p:cBhvr>
                                        <p:cTn id="56" dur="1" fill="hold">
                                          <p:stCondLst>
                                            <p:cond delay="0"/>
                                          </p:stCondLst>
                                        </p:cTn>
                                        <p:tgtEl>
                                          <p:spTgt spid="33"/>
                                        </p:tgtEl>
                                        <p:attrNameLst>
                                          <p:attrName>style.visibility</p:attrName>
                                        </p:attrNameLst>
                                      </p:cBhvr>
                                      <p:to>
                                        <p:strVal val="visible"/>
                                      </p:to>
                                    </p:set>
                                    <p:anim calcmode="lin" valueType="num">
                                      <p:cBhvr>
                                        <p:cTn id="57" dur="500" fill="hold"/>
                                        <p:tgtEl>
                                          <p:spTgt spid="33"/>
                                        </p:tgtEl>
                                        <p:attrNameLst>
                                          <p:attrName>ppt_w</p:attrName>
                                        </p:attrNameLst>
                                      </p:cBhvr>
                                      <p:tavLst>
                                        <p:tav tm="0">
                                          <p:val>
                                            <p:fltVal val="0"/>
                                          </p:val>
                                        </p:tav>
                                        <p:tav tm="100000">
                                          <p:val>
                                            <p:strVal val="#ppt_w"/>
                                          </p:val>
                                        </p:tav>
                                      </p:tavLst>
                                    </p:anim>
                                    <p:anim calcmode="lin" valueType="num">
                                      <p:cBhvr>
                                        <p:cTn id="58" dur="500" fill="hold"/>
                                        <p:tgtEl>
                                          <p:spTgt spid="33"/>
                                        </p:tgtEl>
                                        <p:attrNameLst>
                                          <p:attrName>ppt_h</p:attrName>
                                        </p:attrNameLst>
                                      </p:cBhvr>
                                      <p:tavLst>
                                        <p:tav tm="0">
                                          <p:val>
                                            <p:fltVal val="0"/>
                                          </p:val>
                                        </p:tav>
                                        <p:tav tm="100000">
                                          <p:val>
                                            <p:strVal val="#ppt_h"/>
                                          </p:val>
                                        </p:tav>
                                      </p:tavLst>
                                    </p:anim>
                                    <p:animEffect transition="in" filter="fade">
                                      <p:cBhvr>
                                        <p:cTn id="59" dur="500"/>
                                        <p:tgtEl>
                                          <p:spTgt spid="33"/>
                                        </p:tgtEl>
                                      </p:cBhvr>
                                    </p:animEffect>
                                  </p:childTnLst>
                                </p:cTn>
                              </p:par>
                              <p:par>
                                <p:cTn id="60" presetID="10" presetClass="entr" presetSubtype="0" fill="hold" grpId="0" nodeType="withEffect">
                                  <p:stCondLst>
                                    <p:cond delay="250"/>
                                  </p:stCondLst>
                                  <p:childTnLst>
                                    <p:set>
                                      <p:cBhvr>
                                        <p:cTn id="61" dur="1" fill="hold">
                                          <p:stCondLst>
                                            <p:cond delay="0"/>
                                          </p:stCondLst>
                                        </p:cTn>
                                        <p:tgtEl>
                                          <p:spTgt spid="10"/>
                                        </p:tgtEl>
                                        <p:attrNameLst>
                                          <p:attrName>style.visibility</p:attrName>
                                        </p:attrNameLst>
                                      </p:cBhvr>
                                      <p:to>
                                        <p:strVal val="visible"/>
                                      </p:to>
                                    </p:set>
                                    <p:animEffect transition="in" filter="fade">
                                      <p:cBhvr>
                                        <p:cTn id="62" dur="500"/>
                                        <p:tgtEl>
                                          <p:spTgt spid="10"/>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29"/>
                                        </p:tgtEl>
                                        <p:attrNameLst>
                                          <p:attrName>style.visibility</p:attrName>
                                        </p:attrNameLst>
                                      </p:cBhvr>
                                      <p:to>
                                        <p:strVal val="visible"/>
                                      </p:to>
                                    </p:set>
                                    <p:anim calcmode="lin" valueType="num">
                                      <p:cBhvr>
                                        <p:cTn id="67" dur="500" fill="hold"/>
                                        <p:tgtEl>
                                          <p:spTgt spid="29"/>
                                        </p:tgtEl>
                                        <p:attrNameLst>
                                          <p:attrName>ppt_w</p:attrName>
                                        </p:attrNameLst>
                                      </p:cBhvr>
                                      <p:tavLst>
                                        <p:tav tm="0">
                                          <p:val>
                                            <p:fltVal val="0"/>
                                          </p:val>
                                        </p:tav>
                                        <p:tav tm="100000">
                                          <p:val>
                                            <p:strVal val="#ppt_w"/>
                                          </p:val>
                                        </p:tav>
                                      </p:tavLst>
                                    </p:anim>
                                    <p:anim calcmode="lin" valueType="num">
                                      <p:cBhvr>
                                        <p:cTn id="68" dur="500" fill="hold"/>
                                        <p:tgtEl>
                                          <p:spTgt spid="29"/>
                                        </p:tgtEl>
                                        <p:attrNameLst>
                                          <p:attrName>ppt_h</p:attrName>
                                        </p:attrNameLst>
                                      </p:cBhvr>
                                      <p:tavLst>
                                        <p:tav tm="0">
                                          <p:val>
                                            <p:fltVal val="0"/>
                                          </p:val>
                                        </p:tav>
                                        <p:tav tm="100000">
                                          <p:val>
                                            <p:strVal val="#ppt_h"/>
                                          </p:val>
                                        </p:tav>
                                      </p:tavLst>
                                    </p:anim>
                                    <p:animEffect transition="in" filter="fade">
                                      <p:cBhvr>
                                        <p:cTn id="69" dur="500"/>
                                        <p:tgtEl>
                                          <p:spTgt spid="29"/>
                                        </p:tgtEl>
                                      </p:cBhvr>
                                    </p:animEffect>
                                  </p:childTnLst>
                                </p:cTn>
                              </p:par>
                              <p:par>
                                <p:cTn id="70" presetID="10" presetClass="entr" presetSubtype="0" fill="hold" grpId="0" nodeType="withEffect">
                                  <p:stCondLst>
                                    <p:cond delay="250"/>
                                  </p:stCondLst>
                                  <p:childTnLst>
                                    <p:set>
                                      <p:cBhvr>
                                        <p:cTn id="71" dur="1" fill="hold">
                                          <p:stCondLst>
                                            <p:cond delay="0"/>
                                          </p:stCondLst>
                                        </p:cTn>
                                        <p:tgtEl>
                                          <p:spTgt spid="11"/>
                                        </p:tgtEl>
                                        <p:attrNameLst>
                                          <p:attrName>style.visibility</p:attrName>
                                        </p:attrNameLst>
                                      </p:cBhvr>
                                      <p:to>
                                        <p:strVal val="visible"/>
                                      </p:to>
                                    </p:set>
                                    <p:animEffect transition="in" filter="fade">
                                      <p:cBhvr>
                                        <p:cTn id="7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p:bldP spid="10" grpId="0"/>
      <p:bldP spid="11" grpId="0"/>
      <p:bldP spid="12" grpId="0"/>
      <p:bldP spid="25" grpId="0"/>
      <p:bldP spid="26" grpId="0" animBg="1"/>
      <p:bldP spid="27" grpId="0" animBg="1"/>
      <p:bldP spid="28" grpId="0" animBg="1"/>
      <p:bldP spid="29" grpId="0" animBg="1"/>
      <p:bldP spid="30" grpId="0" animBg="1"/>
      <p:bldP spid="33" grpId="0" animBg="1"/>
      <p:bldP spid="3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5B59D-DDF7-4A33-11CD-2DEB363F13DF}"/>
              </a:ext>
            </a:extLst>
          </p:cNvPr>
          <p:cNvSpPr txBox="1">
            <a:spLocks/>
          </p:cNvSpPr>
          <p:nvPr/>
        </p:nvSpPr>
        <p:spPr>
          <a:xfrm>
            <a:off x="1" y="6308"/>
            <a:ext cx="1219199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4710" b="0" i="0" u="none" strike="noStrike" kern="1200" cap="none" spc="0" normalizeH="0" baseline="0" noProof="0" dirty="0">
                <a:ln>
                  <a:noFill/>
                </a:ln>
                <a:solidFill>
                  <a:srgbClr val="000000"/>
                </a:solidFill>
                <a:effectLst/>
                <a:uLnTx/>
                <a:uFillTx/>
                <a:latin typeface="Segoe UI Semibold"/>
                <a:ea typeface="+mj-ea"/>
                <a:cs typeface="Segoe UI Semibold" panose="020B0702040204020203" pitchFamily="34" charset="0"/>
              </a:rPr>
              <a:t>Partner &amp; Customer Success</a:t>
            </a:r>
          </a:p>
        </p:txBody>
      </p:sp>
      <p:sp>
        <p:nvSpPr>
          <p:cNvPr id="3" name="Title 3">
            <a:extLst>
              <a:ext uri="{FF2B5EF4-FFF2-40B4-BE49-F238E27FC236}">
                <a16:creationId xmlns:a16="http://schemas.microsoft.com/office/drawing/2014/main" id="{74DBDCBA-420F-9116-D09A-55E369238C86}"/>
              </a:ext>
            </a:extLst>
          </p:cNvPr>
          <p:cNvSpPr txBox="1">
            <a:spLocks/>
          </p:cNvSpPr>
          <p:nvPr/>
        </p:nvSpPr>
        <p:spPr>
          <a:xfrm>
            <a:off x="1812698" y="1166574"/>
            <a:ext cx="8566604" cy="307777"/>
          </a:xfrm>
          <a:prstGeom prst="rect">
            <a:avLst/>
          </a:prstGeom>
        </p:spPr>
        <p:txBody>
          <a:bodyPr vert="horz" wrap="square" lIns="0" tIns="0" rIns="0" bIns="0" rtlCol="0" anchor="t">
            <a:spAutoFit/>
          </a:bodyPr>
          <a:lstStyle>
            <a:lvl1pPr algn="l" defTabSz="932742" rtl="0" eaLnBrk="1" latinLnBrk="0" hangingPunct="1">
              <a:lnSpc>
                <a:spcPts val="3200"/>
              </a:lnSpc>
              <a:spcBef>
                <a:spcPct val="0"/>
              </a:spcBef>
              <a:buNone/>
              <a:defRPr lang="en-US" sz="2800" b="0" strike="noStrike" kern="1200" cap="none" spc="-150" baseline="0">
                <a:ln w="3175">
                  <a:noFill/>
                </a:ln>
                <a:solidFill>
                  <a:srgbClr val="2F2F2F"/>
                </a:solidFill>
                <a:effectLst/>
                <a:latin typeface="+mj-lt"/>
                <a:ea typeface="+mn-ea"/>
                <a:cs typeface="Segoe UI" pitchFamily="34" charset="0"/>
              </a:defRPr>
            </a:lvl1pPr>
          </a:lstStyle>
          <a:p>
            <a:pPr marL="0" marR="0" lvl="0" indent="0" algn="ctr" defTabSz="932742"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Segoe UI Semibold"/>
                <a:ea typeface="+mn-ea"/>
                <a:cs typeface="Segoe UI Semibold" panose="020B0702040204020203" pitchFamily="34" charset="0"/>
              </a:rPr>
              <a:t>Key components of the Partner of the future</a:t>
            </a:r>
          </a:p>
        </p:txBody>
      </p:sp>
      <p:sp>
        <p:nvSpPr>
          <p:cNvPr id="5" name="TextBox 4">
            <a:extLst>
              <a:ext uri="{FF2B5EF4-FFF2-40B4-BE49-F238E27FC236}">
                <a16:creationId xmlns:a16="http://schemas.microsoft.com/office/drawing/2014/main" id="{BEC2697A-05F0-640B-0949-ACA90487636C}"/>
              </a:ext>
            </a:extLst>
          </p:cNvPr>
          <p:cNvSpPr txBox="1"/>
          <p:nvPr/>
        </p:nvSpPr>
        <p:spPr>
          <a:xfrm>
            <a:off x="592242" y="4321297"/>
            <a:ext cx="2520000" cy="332399"/>
          </a:xfrm>
          <a:prstGeom prst="rect">
            <a:avLst/>
          </a:prstGeom>
          <a:noFill/>
        </p:spPr>
        <p:txBody>
          <a:bodyPr wrap="square" lIns="0" tIns="0" rIns="0" bIns="0" rtlCol="0">
            <a:spAutoFit/>
          </a:bodyPr>
          <a:lstStyle/>
          <a:p>
            <a:pPr marL="0" marR="0" lvl="0" indent="0" algn="ctr" defTabSz="914400" rtl="0" eaLnBrk="1" fontAlgn="auto" latinLnBrk="0" hangingPunct="1">
              <a:lnSpc>
                <a:spcPct val="90000"/>
              </a:lnSpc>
              <a:spcBef>
                <a:spcPts val="0"/>
              </a:spcBef>
              <a:spcAft>
                <a:spcPts val="4000"/>
              </a:spcAft>
              <a:buClr>
                <a:srgbClr val="44546A"/>
              </a:buClr>
              <a:buSzTx/>
              <a:buFontTx/>
              <a:buNone/>
              <a:tabLst/>
              <a:defRPr/>
            </a:pPr>
            <a:r>
              <a:rPr kumimoji="0" lang="en-US" sz="1200" b="0" i="0" u="none" strike="noStrike" kern="0" cap="none" spc="0" normalizeH="0" baseline="0" noProof="0" dirty="0">
                <a:ln>
                  <a:noFill/>
                </a:ln>
                <a:solidFill>
                  <a:srgbClr val="000000"/>
                </a:solidFill>
                <a:effectLst/>
                <a:uLnTx/>
                <a:uFillTx/>
                <a:latin typeface="Segoe UI Light" panose="020B0502040204020203" pitchFamily="34" charset="0"/>
                <a:ea typeface="+mn-ea"/>
                <a:cs typeface="Segoe UI Light" panose="020B0502040204020203" pitchFamily="34" charset="0"/>
              </a:rPr>
              <a:t>Engage the customer throughout the lifecycle </a:t>
            </a:r>
          </a:p>
        </p:txBody>
      </p:sp>
      <p:sp>
        <p:nvSpPr>
          <p:cNvPr id="6" name="TextBox 5">
            <a:extLst>
              <a:ext uri="{FF2B5EF4-FFF2-40B4-BE49-F238E27FC236}">
                <a16:creationId xmlns:a16="http://schemas.microsoft.com/office/drawing/2014/main" id="{2C3F501C-0B66-891A-B0C7-0C7A1BB9FC67}"/>
              </a:ext>
            </a:extLst>
          </p:cNvPr>
          <p:cNvSpPr txBox="1"/>
          <p:nvPr/>
        </p:nvSpPr>
        <p:spPr>
          <a:xfrm>
            <a:off x="592242" y="4844799"/>
            <a:ext cx="2520000" cy="332399"/>
          </a:xfrm>
          <a:prstGeom prst="rect">
            <a:avLst/>
          </a:prstGeom>
          <a:noFill/>
        </p:spPr>
        <p:txBody>
          <a:bodyPr wrap="square" lIns="0" tIns="0" rIns="0" bIns="0" rtlCol="0">
            <a:spAutoFit/>
          </a:bodyPr>
          <a:lstStyle/>
          <a:p>
            <a:pPr marL="0" marR="0" lvl="0" indent="0" algn="ctr" defTabSz="914400" rtl="0" eaLnBrk="1" fontAlgn="auto" latinLnBrk="0" hangingPunct="1">
              <a:lnSpc>
                <a:spcPct val="90000"/>
              </a:lnSpc>
              <a:spcBef>
                <a:spcPts val="0"/>
              </a:spcBef>
              <a:spcAft>
                <a:spcPts val="4000"/>
              </a:spcAft>
              <a:buClr>
                <a:srgbClr val="44546A"/>
              </a:buClr>
              <a:buSzTx/>
              <a:buFontTx/>
              <a:buNone/>
              <a:tabLst/>
              <a:defRPr/>
            </a:pPr>
            <a:r>
              <a:rPr kumimoji="0" lang="en-US" sz="1200" b="0" i="0" u="none" strike="noStrike" kern="0" cap="none" spc="0" normalizeH="0" baseline="0" noProof="0" dirty="0">
                <a:ln>
                  <a:noFill/>
                </a:ln>
                <a:solidFill>
                  <a:srgbClr val="000000"/>
                </a:solidFill>
                <a:effectLst/>
                <a:uLnTx/>
                <a:uFillTx/>
                <a:latin typeface="Segoe UI Light" panose="020B0502040204020203" pitchFamily="34" charset="0"/>
                <a:ea typeface="+mn-ea"/>
                <a:cs typeface="Segoe UI Light" panose="020B0502040204020203" pitchFamily="34" charset="0"/>
              </a:rPr>
              <a:t>Invest in customer acquisition and retention</a:t>
            </a:r>
          </a:p>
        </p:txBody>
      </p:sp>
      <p:sp>
        <p:nvSpPr>
          <p:cNvPr id="7" name="Rectangle 6">
            <a:extLst>
              <a:ext uri="{FF2B5EF4-FFF2-40B4-BE49-F238E27FC236}">
                <a16:creationId xmlns:a16="http://schemas.microsoft.com/office/drawing/2014/main" id="{2DBC67AA-C1CF-726C-D198-3F2771CF0201}"/>
              </a:ext>
            </a:extLst>
          </p:cNvPr>
          <p:cNvSpPr/>
          <p:nvPr/>
        </p:nvSpPr>
        <p:spPr>
          <a:xfrm>
            <a:off x="592242" y="5350778"/>
            <a:ext cx="2520000" cy="332399"/>
          </a:xfrm>
          <a:prstGeom prst="rect">
            <a:avLst/>
          </a:prstGeom>
        </p:spPr>
        <p:txBody>
          <a:bodyPr wrap="square" lIns="0" tIns="0" rIns="0" bIns="0">
            <a:sp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Segoe UI Light" panose="020B0502040204020203" pitchFamily="34" charset="0"/>
                <a:ea typeface="+mn-ea"/>
                <a:cs typeface="Segoe UI Light" panose="020B0502040204020203" pitchFamily="34" charset="0"/>
              </a:rPr>
              <a:t>Embrace digital marketing</a:t>
            </a:r>
          </a:p>
        </p:txBody>
      </p:sp>
      <p:sp>
        <p:nvSpPr>
          <p:cNvPr id="8" name="Rectangle 7">
            <a:extLst>
              <a:ext uri="{FF2B5EF4-FFF2-40B4-BE49-F238E27FC236}">
                <a16:creationId xmlns:a16="http://schemas.microsoft.com/office/drawing/2014/main" id="{31F6D144-0DC4-1525-310C-90D9DCE5D237}"/>
              </a:ext>
            </a:extLst>
          </p:cNvPr>
          <p:cNvSpPr/>
          <p:nvPr/>
        </p:nvSpPr>
        <p:spPr bwMode="auto">
          <a:xfrm>
            <a:off x="592242" y="6369976"/>
            <a:ext cx="2520000" cy="332399"/>
          </a:xfrm>
          <a:prstGeom prst="rect">
            <a:avLst/>
          </a:prstGeom>
          <a:noFill/>
          <a:ln w="12700" cap="flat" cmpd="sng" algn="ctr">
            <a:noFill/>
            <a:prstDash val="solid"/>
            <a:miter lim="800000"/>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Segoe UI Light" panose="020B0502040204020203" pitchFamily="34" charset="0"/>
                <a:ea typeface="+mn-ea"/>
                <a:cs typeface="Segoe UI Light" panose="020B0502040204020203" pitchFamily="34" charset="0"/>
              </a:rPr>
              <a:t>Focus on a consultative selling approach </a:t>
            </a:r>
          </a:p>
        </p:txBody>
      </p:sp>
      <p:sp>
        <p:nvSpPr>
          <p:cNvPr id="9" name="Rectangle 8">
            <a:extLst>
              <a:ext uri="{FF2B5EF4-FFF2-40B4-BE49-F238E27FC236}">
                <a16:creationId xmlns:a16="http://schemas.microsoft.com/office/drawing/2014/main" id="{4FF46364-03F9-6D73-1A92-A39B5AE55CCD}"/>
              </a:ext>
            </a:extLst>
          </p:cNvPr>
          <p:cNvSpPr/>
          <p:nvPr/>
        </p:nvSpPr>
        <p:spPr bwMode="auto">
          <a:xfrm>
            <a:off x="592242" y="5796831"/>
            <a:ext cx="2520000" cy="332399"/>
          </a:xfrm>
          <a:prstGeom prst="rect">
            <a:avLst/>
          </a:prstGeom>
          <a:noFill/>
          <a:ln w="12700" cap="flat" cmpd="sng" algn="ctr">
            <a:noFill/>
            <a:prstDash val="solid"/>
            <a:miter lim="800000"/>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Segoe UI Light" panose="020B0502040204020203" pitchFamily="34" charset="0"/>
                <a:ea typeface="+mn-ea"/>
                <a:cs typeface="Segoe UI Light" panose="020B0502040204020203" pitchFamily="34" charset="0"/>
              </a:rPr>
              <a:t>Drive customer focus with specialization</a:t>
            </a:r>
          </a:p>
        </p:txBody>
      </p:sp>
      <p:sp>
        <p:nvSpPr>
          <p:cNvPr id="11" name="TextBox 10">
            <a:extLst>
              <a:ext uri="{FF2B5EF4-FFF2-40B4-BE49-F238E27FC236}">
                <a16:creationId xmlns:a16="http://schemas.microsoft.com/office/drawing/2014/main" id="{95BA8ABE-6345-8FD7-068F-E1D0874A292C}"/>
              </a:ext>
            </a:extLst>
          </p:cNvPr>
          <p:cNvSpPr txBox="1"/>
          <p:nvPr/>
        </p:nvSpPr>
        <p:spPr>
          <a:xfrm>
            <a:off x="3641956" y="4321297"/>
            <a:ext cx="2520000" cy="332399"/>
          </a:xfrm>
          <a:prstGeom prst="rect">
            <a:avLst/>
          </a:prstGeom>
          <a:noFill/>
        </p:spPr>
        <p:txBody>
          <a:bodyPr wrap="square" lIns="0" tIns="0" rIns="0" bIns="0" rtlCol="0">
            <a:spAutoFit/>
          </a:bodyPr>
          <a:lstStyle/>
          <a:p>
            <a:pPr marL="0" marR="0" lvl="0" indent="0" algn="ctr" defTabSz="914400" rtl="0" eaLnBrk="1" fontAlgn="auto" latinLnBrk="0" hangingPunct="1">
              <a:lnSpc>
                <a:spcPct val="90000"/>
              </a:lnSpc>
              <a:spcBef>
                <a:spcPts val="0"/>
              </a:spcBef>
              <a:spcAft>
                <a:spcPts val="4000"/>
              </a:spcAft>
              <a:buClr>
                <a:srgbClr val="44546A"/>
              </a:buClr>
              <a:buSzTx/>
              <a:buFontTx/>
              <a:buNone/>
              <a:tabLst/>
              <a:defRPr/>
            </a:pPr>
            <a:r>
              <a:rPr kumimoji="0" lang="en-US" sz="1200" b="0" i="0" u="none" strike="noStrike" kern="0" cap="none" spc="0" normalizeH="0" baseline="0" noProof="0">
                <a:ln>
                  <a:noFill/>
                </a:ln>
                <a:solidFill>
                  <a:srgbClr val="000000"/>
                </a:solidFill>
                <a:effectLst/>
                <a:uLnTx/>
                <a:uFillTx/>
                <a:latin typeface="Segoe UI Light" panose="020B0502040204020203" pitchFamily="34" charset="0"/>
                <a:ea typeface="+mn-ea"/>
                <a:cs typeface="Segoe UI Light" panose="020B0502040204020203" pitchFamily="34" charset="0"/>
              </a:rPr>
              <a:t>Measure operational success </a:t>
            </a:r>
          </a:p>
        </p:txBody>
      </p:sp>
      <p:sp>
        <p:nvSpPr>
          <p:cNvPr id="12" name="TextBox 11">
            <a:extLst>
              <a:ext uri="{FF2B5EF4-FFF2-40B4-BE49-F238E27FC236}">
                <a16:creationId xmlns:a16="http://schemas.microsoft.com/office/drawing/2014/main" id="{C4AEE690-3314-532C-ADC3-B916CB4E100B}"/>
              </a:ext>
            </a:extLst>
          </p:cNvPr>
          <p:cNvSpPr txBox="1"/>
          <p:nvPr/>
        </p:nvSpPr>
        <p:spPr>
          <a:xfrm>
            <a:off x="3641956" y="4844799"/>
            <a:ext cx="2520000" cy="332399"/>
          </a:xfrm>
          <a:prstGeom prst="rect">
            <a:avLst/>
          </a:prstGeom>
          <a:noFill/>
        </p:spPr>
        <p:txBody>
          <a:bodyPr wrap="square" lIns="0" tIns="0" rIns="0" bIns="0" rtlCol="0">
            <a:spAutoFit/>
          </a:bodyPr>
          <a:lstStyle/>
          <a:p>
            <a:pPr marL="0" marR="0" lvl="0" indent="0" algn="ctr" defTabSz="914400" rtl="0" eaLnBrk="1" fontAlgn="auto" latinLnBrk="0" hangingPunct="1">
              <a:lnSpc>
                <a:spcPct val="90000"/>
              </a:lnSpc>
              <a:spcBef>
                <a:spcPts val="0"/>
              </a:spcBef>
              <a:spcAft>
                <a:spcPts val="4000"/>
              </a:spcAft>
              <a:buClr>
                <a:srgbClr val="44546A"/>
              </a:buClr>
              <a:buSzTx/>
              <a:buFontTx/>
              <a:buNone/>
              <a:tabLst/>
              <a:defRPr/>
            </a:pPr>
            <a:r>
              <a:rPr kumimoji="0" lang="en-US" sz="1200" b="0" i="0" u="none" strike="noStrike" kern="0" cap="none" spc="0" normalizeH="0" baseline="0" noProof="0">
                <a:ln>
                  <a:noFill/>
                </a:ln>
                <a:solidFill>
                  <a:srgbClr val="000000"/>
                </a:solidFill>
                <a:effectLst/>
                <a:uLnTx/>
                <a:uFillTx/>
                <a:latin typeface="Segoe UI Light" panose="020B0502040204020203" pitchFamily="34" charset="0"/>
                <a:ea typeface="+mn-ea"/>
                <a:cs typeface="Segoe UI Light" panose="020B0502040204020203" pitchFamily="34" charset="0"/>
              </a:rPr>
              <a:t>Invest in external and internal automation</a:t>
            </a:r>
          </a:p>
        </p:txBody>
      </p:sp>
      <p:sp>
        <p:nvSpPr>
          <p:cNvPr id="13" name="Rectangle 12">
            <a:extLst>
              <a:ext uri="{FF2B5EF4-FFF2-40B4-BE49-F238E27FC236}">
                <a16:creationId xmlns:a16="http://schemas.microsoft.com/office/drawing/2014/main" id="{90139DEB-13CE-3432-56E9-54537922C501}"/>
              </a:ext>
            </a:extLst>
          </p:cNvPr>
          <p:cNvSpPr/>
          <p:nvPr/>
        </p:nvSpPr>
        <p:spPr>
          <a:xfrm>
            <a:off x="3641956" y="5350778"/>
            <a:ext cx="2520000" cy="332399"/>
          </a:xfrm>
          <a:prstGeom prst="rect">
            <a:avLst/>
          </a:prstGeom>
        </p:spPr>
        <p:txBody>
          <a:bodyPr wrap="square" lIns="0" tIns="0" rIns="0" bIns="0">
            <a:sp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Segoe UI Light" panose="020B0502040204020203" pitchFamily="34" charset="0"/>
                <a:ea typeface="+mn-ea"/>
                <a:cs typeface="Segoe UI Light" panose="020B0502040204020203" pitchFamily="34" charset="0"/>
              </a:rPr>
              <a:t>Document internal processes </a:t>
            </a:r>
          </a:p>
        </p:txBody>
      </p:sp>
      <p:sp>
        <p:nvSpPr>
          <p:cNvPr id="14" name="Rectangle 13">
            <a:extLst>
              <a:ext uri="{FF2B5EF4-FFF2-40B4-BE49-F238E27FC236}">
                <a16:creationId xmlns:a16="http://schemas.microsoft.com/office/drawing/2014/main" id="{72972C38-C421-5675-98B7-5BD7CA5ECC6D}"/>
              </a:ext>
            </a:extLst>
          </p:cNvPr>
          <p:cNvSpPr/>
          <p:nvPr/>
        </p:nvSpPr>
        <p:spPr bwMode="auto">
          <a:xfrm>
            <a:off x="3641956" y="6369976"/>
            <a:ext cx="2520000" cy="332399"/>
          </a:xfrm>
          <a:prstGeom prst="rect">
            <a:avLst/>
          </a:prstGeom>
          <a:noFill/>
          <a:ln w="12700" cap="flat" cmpd="sng" algn="ctr">
            <a:noFill/>
            <a:prstDash val="solid"/>
            <a:miter lim="800000"/>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Segoe UI Light" panose="020B0502040204020203" pitchFamily="34" charset="0"/>
                <a:ea typeface="+mn-ea"/>
                <a:cs typeface="Segoe UI Light" panose="020B0502040204020203" pitchFamily="34" charset="0"/>
              </a:rPr>
              <a:t>Ensure customer success with onboarding managers</a:t>
            </a:r>
          </a:p>
        </p:txBody>
      </p:sp>
      <p:sp>
        <p:nvSpPr>
          <p:cNvPr id="15" name="Rectangle 14">
            <a:extLst>
              <a:ext uri="{FF2B5EF4-FFF2-40B4-BE49-F238E27FC236}">
                <a16:creationId xmlns:a16="http://schemas.microsoft.com/office/drawing/2014/main" id="{94EC42C4-B6F1-E271-1CB1-237F4B03B210}"/>
              </a:ext>
            </a:extLst>
          </p:cNvPr>
          <p:cNvSpPr/>
          <p:nvPr/>
        </p:nvSpPr>
        <p:spPr bwMode="auto">
          <a:xfrm>
            <a:off x="3641956" y="5796831"/>
            <a:ext cx="2520000" cy="332399"/>
          </a:xfrm>
          <a:prstGeom prst="rect">
            <a:avLst/>
          </a:prstGeom>
          <a:noFill/>
          <a:ln w="12700" cap="flat" cmpd="sng" algn="ctr">
            <a:noFill/>
            <a:prstDash val="solid"/>
            <a:miter lim="800000"/>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Segoe UI Light" panose="020B0502040204020203" pitchFamily="34" charset="0"/>
                <a:ea typeface="+mn-ea"/>
                <a:cs typeface="Segoe UI Light" panose="020B0502040204020203" pitchFamily="34" charset="0"/>
              </a:rPr>
              <a:t>Apply AI to drive automation in your operations</a:t>
            </a:r>
          </a:p>
        </p:txBody>
      </p:sp>
      <p:sp>
        <p:nvSpPr>
          <p:cNvPr id="17" name="TextBox 16">
            <a:extLst>
              <a:ext uri="{FF2B5EF4-FFF2-40B4-BE49-F238E27FC236}">
                <a16:creationId xmlns:a16="http://schemas.microsoft.com/office/drawing/2014/main" id="{E8DC049E-781A-66CC-F02E-5382C9A98F0E}"/>
              </a:ext>
            </a:extLst>
          </p:cNvPr>
          <p:cNvSpPr txBox="1"/>
          <p:nvPr/>
        </p:nvSpPr>
        <p:spPr>
          <a:xfrm>
            <a:off x="6596021" y="4256664"/>
            <a:ext cx="25200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Segoe UI Light" panose="020B0502040204020203" pitchFamily="34" charset="0"/>
                <a:ea typeface="+mn-ea"/>
                <a:cs typeface="Segoe UI Light" panose="020B0502040204020203" pitchFamily="34" charset="0"/>
              </a:rPr>
              <a:t>Skills and enablement plan</a:t>
            </a:r>
          </a:p>
        </p:txBody>
      </p:sp>
      <p:sp>
        <p:nvSpPr>
          <p:cNvPr id="18" name="TextBox 17">
            <a:extLst>
              <a:ext uri="{FF2B5EF4-FFF2-40B4-BE49-F238E27FC236}">
                <a16:creationId xmlns:a16="http://schemas.microsoft.com/office/drawing/2014/main" id="{AD849127-4E6B-0EC2-B72F-0AF44F69A18D}"/>
              </a:ext>
            </a:extLst>
          </p:cNvPr>
          <p:cNvSpPr txBox="1"/>
          <p:nvPr/>
        </p:nvSpPr>
        <p:spPr>
          <a:xfrm>
            <a:off x="6596021" y="4780166"/>
            <a:ext cx="25200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Segoe UI Light" panose="020B0502040204020203" pitchFamily="34" charset="0"/>
                <a:ea typeface="+mn-ea"/>
                <a:cs typeface="Segoe UI Light" panose="020B0502040204020203" pitchFamily="34" charset="0"/>
              </a:rPr>
              <a:t>Diverse culture of continuous learning</a:t>
            </a:r>
          </a:p>
        </p:txBody>
      </p:sp>
      <p:sp>
        <p:nvSpPr>
          <p:cNvPr id="19" name="TextBox 18">
            <a:extLst>
              <a:ext uri="{FF2B5EF4-FFF2-40B4-BE49-F238E27FC236}">
                <a16:creationId xmlns:a16="http://schemas.microsoft.com/office/drawing/2014/main" id="{5754712F-3BDD-DA52-B562-311929425A47}"/>
              </a:ext>
            </a:extLst>
          </p:cNvPr>
          <p:cNvSpPr txBox="1"/>
          <p:nvPr/>
        </p:nvSpPr>
        <p:spPr>
          <a:xfrm>
            <a:off x="6596021" y="5824531"/>
            <a:ext cx="25200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Segoe UI Light" panose="020B0502040204020203" pitchFamily="34" charset="0"/>
                <a:ea typeface="+mn-ea"/>
                <a:cs typeface="Segoe UI Light" panose="020B0502040204020203" pitchFamily="34" charset="0"/>
              </a:rPr>
              <a:t>COE / CTO Office</a:t>
            </a:r>
          </a:p>
        </p:txBody>
      </p:sp>
      <p:sp>
        <p:nvSpPr>
          <p:cNvPr id="20" name="TextBox 19">
            <a:extLst>
              <a:ext uri="{FF2B5EF4-FFF2-40B4-BE49-F238E27FC236}">
                <a16:creationId xmlns:a16="http://schemas.microsoft.com/office/drawing/2014/main" id="{3163C0B4-B8DD-8B01-1359-3FA05F6C5227}"/>
              </a:ext>
            </a:extLst>
          </p:cNvPr>
          <p:cNvSpPr txBox="1"/>
          <p:nvPr/>
        </p:nvSpPr>
        <p:spPr>
          <a:xfrm>
            <a:off x="6596021" y="6305343"/>
            <a:ext cx="25200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Segoe UI Light" panose="020B0502040204020203" pitchFamily="34" charset="0"/>
                <a:ea typeface="+mn-ea"/>
                <a:cs typeface="Segoe UI Light" panose="020B0502040204020203" pitchFamily="34" charset="0"/>
              </a:rPr>
              <a:t>Community engagement</a:t>
            </a:r>
          </a:p>
        </p:txBody>
      </p:sp>
      <p:sp>
        <p:nvSpPr>
          <p:cNvPr id="21" name="TextBox 20">
            <a:extLst>
              <a:ext uri="{FF2B5EF4-FFF2-40B4-BE49-F238E27FC236}">
                <a16:creationId xmlns:a16="http://schemas.microsoft.com/office/drawing/2014/main" id="{27E88C5A-B0A5-FE63-4553-FA1C2FEF7286}"/>
              </a:ext>
            </a:extLst>
          </p:cNvPr>
          <p:cNvSpPr txBox="1"/>
          <p:nvPr/>
        </p:nvSpPr>
        <p:spPr>
          <a:xfrm>
            <a:off x="6596021" y="5378478"/>
            <a:ext cx="25200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Segoe UI Light" panose="020B0502040204020203" pitchFamily="34" charset="0"/>
                <a:ea typeface="+mn-ea"/>
                <a:cs typeface="Segoe UI Light" panose="020B0502040204020203" pitchFamily="34" charset="0"/>
              </a:rPr>
              <a:t>Innovation labs</a:t>
            </a:r>
          </a:p>
        </p:txBody>
      </p:sp>
      <p:sp>
        <p:nvSpPr>
          <p:cNvPr id="23" name="TextBox 22">
            <a:extLst>
              <a:ext uri="{FF2B5EF4-FFF2-40B4-BE49-F238E27FC236}">
                <a16:creationId xmlns:a16="http://schemas.microsoft.com/office/drawing/2014/main" id="{94501278-AEC0-27D6-4D3F-91E979F67BF3}"/>
              </a:ext>
            </a:extLst>
          </p:cNvPr>
          <p:cNvSpPr txBox="1"/>
          <p:nvPr/>
        </p:nvSpPr>
        <p:spPr>
          <a:xfrm>
            <a:off x="9447947" y="4321297"/>
            <a:ext cx="2520000" cy="332399"/>
          </a:xfrm>
          <a:prstGeom prst="rect">
            <a:avLst/>
          </a:prstGeom>
          <a:noFill/>
        </p:spPr>
        <p:txBody>
          <a:bodyPr wrap="square" lIns="0" tIns="0" rIns="0" bIns="0" rtlCol="0">
            <a:spAutoFit/>
          </a:bodyPr>
          <a:lstStyle/>
          <a:p>
            <a:pPr marL="0" marR="0" lvl="0" indent="0" algn="ctr" defTabSz="914400" rtl="0" eaLnBrk="1" fontAlgn="auto" latinLnBrk="0" hangingPunct="1">
              <a:lnSpc>
                <a:spcPct val="90000"/>
              </a:lnSpc>
              <a:spcBef>
                <a:spcPts val="0"/>
              </a:spcBef>
              <a:spcAft>
                <a:spcPts val="4000"/>
              </a:spcAft>
              <a:buClr>
                <a:srgbClr val="44546A"/>
              </a:buClr>
              <a:buSzTx/>
              <a:buFontTx/>
              <a:buNone/>
              <a:tabLst/>
              <a:defRPr/>
            </a:pPr>
            <a:r>
              <a:rPr kumimoji="0" lang="en-US" sz="1200" b="0" i="0" u="none" strike="noStrike" kern="0" cap="none" spc="0" normalizeH="0" baseline="0" noProof="0">
                <a:ln>
                  <a:noFill/>
                </a:ln>
                <a:solidFill>
                  <a:srgbClr val="000000"/>
                </a:solidFill>
                <a:effectLst/>
                <a:uLnTx/>
                <a:uFillTx/>
                <a:latin typeface="Segoe UI Light" panose="020B0502040204020203" pitchFamily="34" charset="0"/>
                <a:ea typeface="+mn-ea"/>
                <a:cs typeface="Segoe UI Light" panose="020B0502040204020203" pitchFamily="34" charset="0"/>
              </a:rPr>
              <a:t>Transform your product offerings with IP</a:t>
            </a:r>
          </a:p>
        </p:txBody>
      </p:sp>
      <p:sp>
        <p:nvSpPr>
          <p:cNvPr id="24" name="TextBox 23">
            <a:extLst>
              <a:ext uri="{FF2B5EF4-FFF2-40B4-BE49-F238E27FC236}">
                <a16:creationId xmlns:a16="http://schemas.microsoft.com/office/drawing/2014/main" id="{3699C796-D9C5-C142-E7A5-CD6A33190A54}"/>
              </a:ext>
            </a:extLst>
          </p:cNvPr>
          <p:cNvSpPr txBox="1"/>
          <p:nvPr/>
        </p:nvSpPr>
        <p:spPr>
          <a:xfrm>
            <a:off x="9447947" y="4927899"/>
            <a:ext cx="2520000" cy="166199"/>
          </a:xfrm>
          <a:prstGeom prst="rect">
            <a:avLst/>
          </a:prstGeom>
          <a:noFill/>
        </p:spPr>
        <p:txBody>
          <a:bodyPr wrap="square" lIns="0" tIns="0" rIns="0" bIns="0" rtlCol="0">
            <a:spAutoFit/>
          </a:bodyPr>
          <a:lstStyle/>
          <a:p>
            <a:pPr marL="0" marR="0" lvl="0" indent="0" algn="ctr" defTabSz="914400" rtl="0" eaLnBrk="1" fontAlgn="auto" latinLnBrk="0" hangingPunct="1">
              <a:lnSpc>
                <a:spcPct val="90000"/>
              </a:lnSpc>
              <a:spcBef>
                <a:spcPts val="0"/>
              </a:spcBef>
              <a:spcAft>
                <a:spcPts val="4000"/>
              </a:spcAft>
              <a:buClr>
                <a:srgbClr val="44546A"/>
              </a:buClr>
              <a:buSzTx/>
              <a:buFontTx/>
              <a:buNone/>
              <a:tabLst/>
              <a:defRPr/>
            </a:pPr>
            <a:r>
              <a:rPr kumimoji="0" lang="en-US" sz="1200" b="0" i="0" u="none" strike="noStrike" kern="0" cap="none" spc="0" normalizeH="0" baseline="0" noProof="0">
                <a:ln>
                  <a:noFill/>
                </a:ln>
                <a:solidFill>
                  <a:srgbClr val="000000"/>
                </a:solidFill>
                <a:effectLst/>
                <a:uLnTx/>
                <a:uFillTx/>
                <a:latin typeface="Segoe UI Light" panose="020B0502040204020203" pitchFamily="34" charset="0"/>
                <a:ea typeface="+mn-ea"/>
                <a:cs typeface="Segoe UI Light" panose="020B0502040204020203" pitchFamily="34" charset="0"/>
              </a:rPr>
              <a:t>Deliver customer value-added services</a:t>
            </a:r>
          </a:p>
        </p:txBody>
      </p:sp>
      <p:sp>
        <p:nvSpPr>
          <p:cNvPr id="25" name="Rectangle 24">
            <a:extLst>
              <a:ext uri="{FF2B5EF4-FFF2-40B4-BE49-F238E27FC236}">
                <a16:creationId xmlns:a16="http://schemas.microsoft.com/office/drawing/2014/main" id="{E9CEF302-F5DC-74A2-76FE-AAFFC7370D8B}"/>
              </a:ext>
            </a:extLst>
          </p:cNvPr>
          <p:cNvSpPr/>
          <p:nvPr/>
        </p:nvSpPr>
        <p:spPr>
          <a:xfrm>
            <a:off x="9447947" y="5350778"/>
            <a:ext cx="2520000" cy="332399"/>
          </a:xfrm>
          <a:prstGeom prst="rect">
            <a:avLst/>
          </a:prstGeom>
        </p:spPr>
        <p:txBody>
          <a:bodyPr wrap="square" lIns="0" tIns="0" rIns="0" bIns="0">
            <a:sp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Segoe UI Light" panose="020B0502040204020203" pitchFamily="34" charset="0"/>
                <a:ea typeface="+mn-ea"/>
                <a:cs typeface="Segoe UI Light" panose="020B0502040204020203" pitchFamily="34" charset="0"/>
              </a:rPr>
              <a:t>Develop products with differentiated focus</a:t>
            </a:r>
          </a:p>
        </p:txBody>
      </p:sp>
      <p:sp>
        <p:nvSpPr>
          <p:cNvPr id="26" name="Rectangle 25">
            <a:extLst>
              <a:ext uri="{FF2B5EF4-FFF2-40B4-BE49-F238E27FC236}">
                <a16:creationId xmlns:a16="http://schemas.microsoft.com/office/drawing/2014/main" id="{734221B6-5B49-9327-CE5E-7CC9B023A667}"/>
              </a:ext>
            </a:extLst>
          </p:cNvPr>
          <p:cNvSpPr/>
          <p:nvPr/>
        </p:nvSpPr>
        <p:spPr bwMode="auto">
          <a:xfrm>
            <a:off x="9447947" y="6369976"/>
            <a:ext cx="2520000" cy="332399"/>
          </a:xfrm>
          <a:prstGeom prst="rect">
            <a:avLst/>
          </a:prstGeom>
          <a:noFill/>
          <a:ln w="12700" cap="flat" cmpd="sng" algn="ctr">
            <a:noFill/>
            <a:prstDash val="solid"/>
            <a:miter lim="800000"/>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Segoe UI Light" panose="020B0502040204020203" pitchFamily="34" charset="0"/>
                <a:ea typeface="+mn-ea"/>
                <a:cs typeface="Segoe UI Light" panose="020B0502040204020203" pitchFamily="34" charset="0"/>
              </a:rPr>
              <a:t>Shift to recurring revenue streams</a:t>
            </a:r>
          </a:p>
        </p:txBody>
      </p:sp>
      <p:sp>
        <p:nvSpPr>
          <p:cNvPr id="27" name="Rectangle 26">
            <a:extLst>
              <a:ext uri="{FF2B5EF4-FFF2-40B4-BE49-F238E27FC236}">
                <a16:creationId xmlns:a16="http://schemas.microsoft.com/office/drawing/2014/main" id="{682AB851-4DC8-A0A9-2B3A-0B99083CE8C5}"/>
              </a:ext>
            </a:extLst>
          </p:cNvPr>
          <p:cNvSpPr/>
          <p:nvPr/>
        </p:nvSpPr>
        <p:spPr bwMode="auto">
          <a:xfrm>
            <a:off x="9447947" y="5879931"/>
            <a:ext cx="2520000" cy="166199"/>
          </a:xfrm>
          <a:prstGeom prst="rect">
            <a:avLst/>
          </a:prstGeom>
          <a:noFill/>
          <a:ln w="12700" cap="flat" cmpd="sng" algn="ctr">
            <a:noFill/>
            <a:prstDash val="solid"/>
            <a:miter lim="800000"/>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Segoe UI Light" panose="020B0502040204020203" pitchFamily="34" charset="0"/>
                <a:ea typeface="+mn-ea"/>
                <a:cs typeface="Segoe UI Light" panose="020B0502040204020203" pitchFamily="34" charset="0"/>
              </a:rPr>
              <a:t>Focus on repeatable offerings in market </a:t>
            </a:r>
          </a:p>
        </p:txBody>
      </p:sp>
      <p:grpSp>
        <p:nvGrpSpPr>
          <p:cNvPr id="28" name="Group 27">
            <a:extLst>
              <a:ext uri="{FF2B5EF4-FFF2-40B4-BE49-F238E27FC236}">
                <a16:creationId xmlns:a16="http://schemas.microsoft.com/office/drawing/2014/main" id="{91DFE08E-626B-B2ED-9805-E9921DAB2E2C}"/>
              </a:ext>
            </a:extLst>
          </p:cNvPr>
          <p:cNvGrpSpPr/>
          <p:nvPr/>
        </p:nvGrpSpPr>
        <p:grpSpPr>
          <a:xfrm>
            <a:off x="528036" y="1841660"/>
            <a:ext cx="2322634" cy="2377290"/>
            <a:chOff x="1167323" y="-1874048"/>
            <a:chExt cx="2322634" cy="2377290"/>
          </a:xfrm>
        </p:grpSpPr>
        <p:sp>
          <p:nvSpPr>
            <p:cNvPr id="29" name="Oval 28">
              <a:extLst>
                <a:ext uri="{FF2B5EF4-FFF2-40B4-BE49-F238E27FC236}">
                  <a16:creationId xmlns:a16="http://schemas.microsoft.com/office/drawing/2014/main" id="{9F415793-6387-6F38-7160-EB889EC62935}"/>
                </a:ext>
              </a:extLst>
            </p:cNvPr>
            <p:cNvSpPr>
              <a:spLocks/>
            </p:cNvSpPr>
            <p:nvPr/>
          </p:nvSpPr>
          <p:spPr bwMode="auto">
            <a:xfrm>
              <a:off x="1167323" y="-1874048"/>
              <a:ext cx="2322000" cy="2322000"/>
            </a:xfrm>
            <a:prstGeom prst="ellipse">
              <a:avLst/>
            </a:prstGeom>
            <a:solidFill>
              <a:srgbClr val="E6E6E6"/>
            </a:solidFill>
            <a:ln w="10795" cap="flat" cmpd="sng" algn="ctr">
              <a:noFill/>
              <a:prstDash val="solid"/>
              <a:miter lim="800000"/>
            </a:ln>
            <a:effectLst>
              <a:outerShdw blurRad="254000" dist="50800" dir="2700000" sx="101000" sy="101000" algn="tl" rotWithShape="0">
                <a:prstClr val="black">
                  <a:alpha val="28000"/>
                </a:prstClr>
              </a:outerShdw>
            </a:effectLst>
          </p:spPr>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a:ln>
                  <a:noFill/>
                </a:ln>
                <a:gradFill>
                  <a:gsLst>
                    <a:gs pos="40075">
                      <a:srgbClr val="FFFFFF"/>
                    </a:gs>
                    <a:gs pos="30000">
                      <a:srgbClr val="FFFFFF"/>
                    </a:gs>
                  </a:gsLst>
                  <a:lin ang="5400000" scaled="0"/>
                </a:gradFill>
                <a:effectLst/>
                <a:uLnTx/>
                <a:uFillTx/>
                <a:latin typeface="Calibri" panose="020F0502020204030204"/>
                <a:ea typeface="+mn-ea"/>
                <a:cs typeface="+mn-cs"/>
              </a:endParaRPr>
            </a:p>
          </p:txBody>
        </p:sp>
        <p:pic>
          <p:nvPicPr>
            <p:cNvPr id="30" name="Picture 29">
              <a:extLst>
                <a:ext uri="{FF2B5EF4-FFF2-40B4-BE49-F238E27FC236}">
                  <a16:creationId xmlns:a16="http://schemas.microsoft.com/office/drawing/2014/main" id="{180B0677-62E1-4149-76A4-0CB5BC0E5FCF}"/>
                </a:ext>
              </a:extLst>
            </p:cNvPr>
            <p:cNvPicPr>
              <a:picLocks/>
            </p:cNvPicPr>
            <p:nvPr/>
          </p:nvPicPr>
          <p:blipFill rotWithShape="1">
            <a:blip r:embed="rId2" cstate="print">
              <a:extLst>
                <a:ext uri="{28A0092B-C50C-407E-A947-70E740481C1C}">
                  <a14:useLocalDpi xmlns:a14="http://schemas.microsoft.com/office/drawing/2010/main" val="0"/>
                </a:ext>
              </a:extLst>
            </a:blip>
            <a:srcRect b="7857"/>
            <a:stretch/>
          </p:blipFill>
          <p:spPr>
            <a:xfrm>
              <a:off x="1167957" y="-1873913"/>
              <a:ext cx="2322000" cy="2322000"/>
            </a:xfrm>
            <a:prstGeom prst="ellipse">
              <a:avLst/>
            </a:prstGeom>
          </p:spPr>
        </p:pic>
        <p:sp>
          <p:nvSpPr>
            <p:cNvPr id="31" name="Freeform: Shape 53">
              <a:extLst>
                <a:ext uri="{FF2B5EF4-FFF2-40B4-BE49-F238E27FC236}">
                  <a16:creationId xmlns:a16="http://schemas.microsoft.com/office/drawing/2014/main" id="{6EEBF554-C238-8E32-2B51-69E6996FEE77}"/>
                </a:ext>
              </a:extLst>
            </p:cNvPr>
            <p:cNvSpPr/>
            <p:nvPr/>
          </p:nvSpPr>
          <p:spPr>
            <a:xfrm>
              <a:off x="1267309" y="-231950"/>
              <a:ext cx="2122028" cy="683725"/>
            </a:xfrm>
            <a:custGeom>
              <a:avLst/>
              <a:gdLst>
                <a:gd name="connsiteX0" fmla="*/ 0 w 2122028"/>
                <a:gd name="connsiteY0" fmla="*/ 0 h 683725"/>
                <a:gd name="connsiteX1" fmla="*/ 2122028 w 2122028"/>
                <a:gd name="connsiteY1" fmla="*/ 0 h 683725"/>
                <a:gd name="connsiteX2" fmla="*/ 2081030 w 2122028"/>
                <a:gd name="connsiteY2" fmla="*/ 84065 h 683725"/>
                <a:gd name="connsiteX3" fmla="*/ 1061014 w 2122028"/>
                <a:gd name="connsiteY3" fmla="*/ 683725 h 683725"/>
                <a:gd name="connsiteX4" fmla="*/ 40998 w 2122028"/>
                <a:gd name="connsiteY4" fmla="*/ 84065 h 683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2028" h="683725">
                  <a:moveTo>
                    <a:pt x="0" y="0"/>
                  </a:moveTo>
                  <a:lnTo>
                    <a:pt x="2122028" y="0"/>
                  </a:lnTo>
                  <a:lnTo>
                    <a:pt x="2081030" y="84065"/>
                  </a:lnTo>
                  <a:cubicBezTo>
                    <a:pt x="1884593" y="441250"/>
                    <a:pt x="1501471" y="683725"/>
                    <a:pt x="1061014" y="683725"/>
                  </a:cubicBezTo>
                  <a:cubicBezTo>
                    <a:pt x="620558" y="683725"/>
                    <a:pt x="237436" y="441250"/>
                    <a:pt x="40998" y="84065"/>
                  </a:cubicBezTo>
                  <a:close/>
                </a:path>
              </a:pathLst>
            </a:custGeom>
            <a:solidFill>
              <a:srgbClr val="E7E6E6">
                <a:alpha val="90000"/>
              </a:srgbClr>
            </a:solidFill>
            <a:ln>
              <a:noFill/>
            </a:ln>
            <a:effectLst/>
          </p:spPr>
          <p:txBody>
            <a:bodyPr wrap="square">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hueOff val="0"/>
                    <a:satOff val="0"/>
                    <a:lumOff val="0"/>
                    <a:alphaOff val="0"/>
                  </a:prstClr>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id="{3B7FB2DA-7110-DE0F-677D-0FC0BF4F6015}"/>
                </a:ext>
              </a:extLst>
            </p:cNvPr>
            <p:cNvSpPr txBox="1"/>
            <p:nvPr/>
          </p:nvSpPr>
          <p:spPr>
            <a:xfrm>
              <a:off x="1258763" y="-346181"/>
              <a:ext cx="2142896" cy="849423"/>
            </a:xfrm>
            <a:prstGeom prst="rect">
              <a:avLst/>
            </a:prstGeom>
            <a:noFill/>
          </p:spPr>
          <p:txBody>
            <a:bodyPr wrap="square" lIns="182854" tIns="146284" rIns="182854" bIns="146284" rtlCol="0">
              <a:spAutoFit/>
            </a:bodyPr>
            <a:lstStyle/>
            <a:p>
              <a:pPr marL="0" marR="0" lvl="0" indent="0" algn="ctr" defTabSz="914225" rtl="0" eaLnBrk="1" fontAlgn="auto" latinLnBrk="0" hangingPunct="1">
                <a:lnSpc>
                  <a:spcPct val="90000"/>
                </a:lnSpc>
                <a:spcBef>
                  <a:spcPts val="0"/>
                </a:spcBef>
                <a:spcAft>
                  <a:spcPts val="600"/>
                </a:spcAft>
                <a:buClrTx/>
                <a:buSzTx/>
                <a:buFontTx/>
                <a:buNone/>
                <a:tabLst/>
                <a:defRPr/>
              </a:pPr>
              <a:r>
                <a:rPr kumimoji="0" lang="en-GB" sz="2000" b="1" i="0" u="none" strike="noStrike" kern="0" cap="none" spc="0" normalizeH="0" baseline="0" noProof="0">
                  <a:ln>
                    <a:noFill/>
                  </a:ln>
                  <a:solidFill>
                    <a:srgbClr val="505050"/>
                  </a:solidFill>
                  <a:effectLst/>
                  <a:uLnTx/>
                  <a:uFillTx/>
                  <a:latin typeface="Segoe UI Semibold" panose="020B0702040204020203" pitchFamily="34" charset="0"/>
                  <a:ea typeface="+mn-ea"/>
                  <a:cs typeface="Segoe UI Semibold" panose="020B0702040204020203" pitchFamily="34" charset="0"/>
                </a:rPr>
                <a:t>Engaging Customers</a:t>
              </a:r>
            </a:p>
          </p:txBody>
        </p:sp>
      </p:grpSp>
      <p:grpSp>
        <p:nvGrpSpPr>
          <p:cNvPr id="33" name="Group 32">
            <a:extLst>
              <a:ext uri="{FF2B5EF4-FFF2-40B4-BE49-F238E27FC236}">
                <a16:creationId xmlns:a16="http://schemas.microsoft.com/office/drawing/2014/main" id="{203CCEC0-99B7-D0B2-6C26-CC4A847FF878}"/>
              </a:ext>
            </a:extLst>
          </p:cNvPr>
          <p:cNvGrpSpPr/>
          <p:nvPr/>
        </p:nvGrpSpPr>
        <p:grpSpPr>
          <a:xfrm>
            <a:off x="3562168" y="1855187"/>
            <a:ext cx="2324853" cy="2354430"/>
            <a:chOff x="1308068" y="-2157043"/>
            <a:chExt cx="2324853" cy="2354430"/>
          </a:xfrm>
        </p:grpSpPr>
        <p:sp>
          <p:nvSpPr>
            <p:cNvPr id="34" name="Oval 33">
              <a:extLst>
                <a:ext uri="{FF2B5EF4-FFF2-40B4-BE49-F238E27FC236}">
                  <a16:creationId xmlns:a16="http://schemas.microsoft.com/office/drawing/2014/main" id="{3360F90D-C30E-3BB1-73F8-DAFF90D6B59E}"/>
                </a:ext>
              </a:extLst>
            </p:cNvPr>
            <p:cNvSpPr>
              <a:spLocks/>
            </p:cNvSpPr>
            <p:nvPr/>
          </p:nvSpPr>
          <p:spPr bwMode="auto">
            <a:xfrm>
              <a:off x="1308068" y="-2157043"/>
              <a:ext cx="2322000" cy="2322000"/>
            </a:xfrm>
            <a:prstGeom prst="ellipse">
              <a:avLst/>
            </a:prstGeom>
            <a:solidFill>
              <a:srgbClr val="E6E6E6"/>
            </a:solidFill>
            <a:ln w="10795" cap="flat" cmpd="sng" algn="ctr">
              <a:noFill/>
              <a:prstDash val="solid"/>
              <a:miter lim="800000"/>
            </a:ln>
            <a:effectLst>
              <a:outerShdw blurRad="254000" dist="50800" dir="2700000" sx="101000" sy="101000" algn="tl" rotWithShape="0">
                <a:prstClr val="black">
                  <a:alpha val="28000"/>
                </a:prstClr>
              </a:outerShdw>
            </a:effectLst>
          </p:spPr>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a:ln>
                  <a:noFill/>
                </a:ln>
                <a:gradFill>
                  <a:gsLst>
                    <a:gs pos="40075">
                      <a:srgbClr val="FFFFFF"/>
                    </a:gs>
                    <a:gs pos="30000">
                      <a:srgbClr val="FFFFFF"/>
                    </a:gs>
                  </a:gsLst>
                  <a:lin ang="5400000" scaled="0"/>
                </a:gradFill>
                <a:effectLst/>
                <a:uLnTx/>
                <a:uFillTx/>
                <a:latin typeface="Calibri" panose="020F0502020204030204"/>
                <a:ea typeface="+mn-ea"/>
                <a:cs typeface="+mn-cs"/>
              </a:endParaRPr>
            </a:p>
          </p:txBody>
        </p:sp>
        <p:pic>
          <p:nvPicPr>
            <p:cNvPr id="35" name="Picture 34">
              <a:extLst>
                <a:ext uri="{FF2B5EF4-FFF2-40B4-BE49-F238E27FC236}">
                  <a16:creationId xmlns:a16="http://schemas.microsoft.com/office/drawing/2014/main" id="{59AB1D40-CFFA-0FB6-2771-3D4736158AAF}"/>
                </a:ext>
              </a:extLst>
            </p:cNvPr>
            <p:cNvPicPr>
              <a:picLocks/>
            </p:cNvPicPr>
            <p:nvPr/>
          </p:nvPicPr>
          <p:blipFill rotWithShape="1">
            <a:blip r:embed="rId3" cstate="print">
              <a:extLst>
                <a:ext uri="{28A0092B-C50C-407E-A947-70E740481C1C}">
                  <a14:useLocalDpi xmlns:a14="http://schemas.microsoft.com/office/drawing/2010/main" val="0"/>
                </a:ext>
              </a:extLst>
            </a:blip>
            <a:srcRect l="23633" r="17680" b="20378"/>
            <a:stretch/>
          </p:blipFill>
          <p:spPr>
            <a:xfrm>
              <a:off x="1310921" y="-2156474"/>
              <a:ext cx="2322000" cy="2322000"/>
            </a:xfrm>
            <a:prstGeom prst="ellipse">
              <a:avLst/>
            </a:prstGeom>
          </p:spPr>
        </p:pic>
        <p:sp>
          <p:nvSpPr>
            <p:cNvPr id="36" name="Freeform: Shape 68">
              <a:extLst>
                <a:ext uri="{FF2B5EF4-FFF2-40B4-BE49-F238E27FC236}">
                  <a16:creationId xmlns:a16="http://schemas.microsoft.com/office/drawing/2014/main" id="{29849501-5D4B-8409-FE73-98D8C57FA704}"/>
                </a:ext>
              </a:extLst>
            </p:cNvPr>
            <p:cNvSpPr/>
            <p:nvPr/>
          </p:nvSpPr>
          <p:spPr>
            <a:xfrm>
              <a:off x="1408054" y="-514945"/>
              <a:ext cx="2122028" cy="683725"/>
            </a:xfrm>
            <a:custGeom>
              <a:avLst/>
              <a:gdLst>
                <a:gd name="connsiteX0" fmla="*/ 0 w 2122028"/>
                <a:gd name="connsiteY0" fmla="*/ 0 h 683725"/>
                <a:gd name="connsiteX1" fmla="*/ 2122028 w 2122028"/>
                <a:gd name="connsiteY1" fmla="*/ 0 h 683725"/>
                <a:gd name="connsiteX2" fmla="*/ 2081030 w 2122028"/>
                <a:gd name="connsiteY2" fmla="*/ 84065 h 683725"/>
                <a:gd name="connsiteX3" fmla="*/ 1061014 w 2122028"/>
                <a:gd name="connsiteY3" fmla="*/ 683725 h 683725"/>
                <a:gd name="connsiteX4" fmla="*/ 40998 w 2122028"/>
                <a:gd name="connsiteY4" fmla="*/ 84065 h 683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2028" h="683725">
                  <a:moveTo>
                    <a:pt x="0" y="0"/>
                  </a:moveTo>
                  <a:lnTo>
                    <a:pt x="2122028" y="0"/>
                  </a:lnTo>
                  <a:lnTo>
                    <a:pt x="2081030" y="84065"/>
                  </a:lnTo>
                  <a:cubicBezTo>
                    <a:pt x="1884593" y="441250"/>
                    <a:pt x="1501471" y="683725"/>
                    <a:pt x="1061014" y="683725"/>
                  </a:cubicBezTo>
                  <a:cubicBezTo>
                    <a:pt x="620558" y="683725"/>
                    <a:pt x="237436" y="441250"/>
                    <a:pt x="40998" y="84065"/>
                  </a:cubicBezTo>
                  <a:close/>
                </a:path>
              </a:pathLst>
            </a:custGeom>
            <a:solidFill>
              <a:srgbClr val="E7E6E6">
                <a:alpha val="90000"/>
              </a:srgbClr>
            </a:solidFill>
            <a:ln>
              <a:noFill/>
            </a:ln>
            <a:effectLst/>
          </p:spPr>
          <p:txBody>
            <a:bodyPr wrap="square">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hueOff val="0"/>
                    <a:satOff val="0"/>
                    <a:lumOff val="0"/>
                    <a:alphaOff val="0"/>
                  </a:prstClr>
                </a:solidFill>
                <a:effectLst/>
                <a:uLnTx/>
                <a:uFillTx/>
                <a:latin typeface="Calibri" panose="020F0502020204030204"/>
                <a:ea typeface="+mn-ea"/>
                <a:cs typeface="+mn-cs"/>
              </a:endParaRPr>
            </a:p>
          </p:txBody>
        </p:sp>
        <p:sp>
          <p:nvSpPr>
            <p:cNvPr id="37" name="TextBox 36">
              <a:extLst>
                <a:ext uri="{FF2B5EF4-FFF2-40B4-BE49-F238E27FC236}">
                  <a16:creationId xmlns:a16="http://schemas.microsoft.com/office/drawing/2014/main" id="{472F361A-6DC6-6DFA-9B46-2A3AB865D586}"/>
                </a:ext>
              </a:extLst>
            </p:cNvPr>
            <p:cNvSpPr txBox="1"/>
            <p:nvPr/>
          </p:nvSpPr>
          <p:spPr>
            <a:xfrm>
              <a:off x="1399508" y="-652036"/>
              <a:ext cx="2142896" cy="849423"/>
            </a:xfrm>
            <a:prstGeom prst="rect">
              <a:avLst/>
            </a:prstGeom>
            <a:noFill/>
          </p:spPr>
          <p:txBody>
            <a:bodyPr wrap="square" lIns="182854" tIns="146284" rIns="182854" bIns="146284" rtlCol="0">
              <a:spAutoFit/>
            </a:bodyPr>
            <a:lstStyle/>
            <a:p>
              <a:pPr marL="0" marR="0" lvl="0" indent="0" algn="ctr" defTabSz="914225" rtl="0" eaLnBrk="1" fontAlgn="auto" latinLnBrk="0" hangingPunct="1">
                <a:lnSpc>
                  <a:spcPct val="90000"/>
                </a:lnSpc>
                <a:spcBef>
                  <a:spcPts val="0"/>
                </a:spcBef>
                <a:spcAft>
                  <a:spcPts val="600"/>
                </a:spcAft>
                <a:buClrTx/>
                <a:buSzTx/>
                <a:buFontTx/>
                <a:buNone/>
                <a:tabLst/>
                <a:defRPr/>
              </a:pPr>
              <a:r>
                <a:rPr kumimoji="0" lang="en-GB" sz="2000" b="0" i="0" u="none" strike="noStrike" kern="0" cap="none" spc="0" normalizeH="0" baseline="0" noProof="0">
                  <a:ln>
                    <a:noFill/>
                  </a:ln>
                  <a:solidFill>
                    <a:srgbClr val="505050"/>
                  </a:solidFill>
                  <a:effectLst/>
                  <a:uLnTx/>
                  <a:uFillTx/>
                  <a:latin typeface="Segoe UI Semibold" panose="020B0702040204020203" pitchFamily="34" charset="0"/>
                  <a:ea typeface="+mn-ea"/>
                  <a:cs typeface="Segoe UI Semibold" panose="020B0702040204020203" pitchFamily="34" charset="0"/>
                </a:rPr>
                <a:t>Optimising Operations</a:t>
              </a:r>
            </a:p>
          </p:txBody>
        </p:sp>
      </p:grpSp>
      <p:grpSp>
        <p:nvGrpSpPr>
          <p:cNvPr id="38" name="Group 37">
            <a:extLst>
              <a:ext uri="{FF2B5EF4-FFF2-40B4-BE49-F238E27FC236}">
                <a16:creationId xmlns:a16="http://schemas.microsoft.com/office/drawing/2014/main" id="{190F3817-30B6-17AF-59C7-96E34433921E}"/>
              </a:ext>
            </a:extLst>
          </p:cNvPr>
          <p:cNvGrpSpPr/>
          <p:nvPr/>
        </p:nvGrpSpPr>
        <p:grpSpPr>
          <a:xfrm>
            <a:off x="6584230" y="1851308"/>
            <a:ext cx="2322000" cy="2357994"/>
            <a:chOff x="2436290" y="-1720134"/>
            <a:chExt cx="2322000" cy="2357994"/>
          </a:xfrm>
        </p:grpSpPr>
        <p:sp>
          <p:nvSpPr>
            <p:cNvPr id="39" name="Oval 38">
              <a:extLst>
                <a:ext uri="{FF2B5EF4-FFF2-40B4-BE49-F238E27FC236}">
                  <a16:creationId xmlns:a16="http://schemas.microsoft.com/office/drawing/2014/main" id="{3E6A45F1-9035-1025-CD8E-A5A42152E1C9}"/>
                </a:ext>
              </a:extLst>
            </p:cNvPr>
            <p:cNvSpPr>
              <a:spLocks/>
            </p:cNvSpPr>
            <p:nvPr/>
          </p:nvSpPr>
          <p:spPr bwMode="auto">
            <a:xfrm>
              <a:off x="2436290" y="-1719110"/>
              <a:ext cx="2322000" cy="2322000"/>
            </a:xfrm>
            <a:prstGeom prst="ellipse">
              <a:avLst/>
            </a:prstGeom>
            <a:solidFill>
              <a:srgbClr val="E6E6E6"/>
            </a:solidFill>
            <a:ln w="10795" cap="flat" cmpd="sng" algn="ctr">
              <a:noFill/>
              <a:prstDash val="solid"/>
              <a:miter lim="800000"/>
            </a:ln>
            <a:effectLst>
              <a:outerShdw blurRad="254000" dist="50800" dir="2700000" sx="101000" sy="101000" algn="tl" rotWithShape="0">
                <a:prstClr val="black">
                  <a:alpha val="28000"/>
                </a:prstClr>
              </a:outerShdw>
            </a:effectLst>
          </p:spPr>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a:ln>
                  <a:noFill/>
                </a:ln>
                <a:gradFill>
                  <a:gsLst>
                    <a:gs pos="40075">
                      <a:srgbClr val="FFFFFF"/>
                    </a:gs>
                    <a:gs pos="30000">
                      <a:srgbClr val="FFFFFF"/>
                    </a:gs>
                  </a:gsLst>
                  <a:lin ang="5400000" scaled="0"/>
                </a:gradFill>
                <a:effectLst/>
                <a:uLnTx/>
                <a:uFillTx/>
                <a:latin typeface="Calibri" panose="020F0502020204030204"/>
                <a:ea typeface="+mn-ea"/>
                <a:cs typeface="+mn-cs"/>
              </a:endParaRPr>
            </a:p>
          </p:txBody>
        </p:sp>
        <p:pic>
          <p:nvPicPr>
            <p:cNvPr id="40" name="Picture 39">
              <a:extLst>
                <a:ext uri="{FF2B5EF4-FFF2-40B4-BE49-F238E27FC236}">
                  <a16:creationId xmlns:a16="http://schemas.microsoft.com/office/drawing/2014/main" id="{1317A278-D8AC-891D-0199-E7124F5C42CE}"/>
                </a:ext>
              </a:extLst>
            </p:cNvPr>
            <p:cNvPicPr>
              <a:picLocks/>
            </p:cNvPicPr>
            <p:nvPr/>
          </p:nvPicPr>
          <p:blipFill rotWithShape="1">
            <a:blip r:embed="rId4" cstate="print">
              <a:extLst>
                <a:ext uri="{28A0092B-C50C-407E-A947-70E740481C1C}">
                  <a14:useLocalDpi xmlns:a14="http://schemas.microsoft.com/office/drawing/2010/main"/>
                </a:ext>
              </a:extLst>
            </a:blip>
            <a:srcRect r="6071"/>
            <a:stretch/>
          </p:blipFill>
          <p:spPr>
            <a:xfrm>
              <a:off x="2436290" y="-1720134"/>
              <a:ext cx="2322000" cy="2322000"/>
            </a:xfrm>
            <a:prstGeom prst="ellipse">
              <a:avLst/>
            </a:prstGeom>
          </p:spPr>
        </p:pic>
        <p:sp>
          <p:nvSpPr>
            <p:cNvPr id="41" name="Freeform: Shape 78">
              <a:extLst>
                <a:ext uri="{FF2B5EF4-FFF2-40B4-BE49-F238E27FC236}">
                  <a16:creationId xmlns:a16="http://schemas.microsoft.com/office/drawing/2014/main" id="{917AB15A-4CB2-AF5C-0420-591B9EC1F225}"/>
                </a:ext>
              </a:extLst>
            </p:cNvPr>
            <p:cNvSpPr/>
            <p:nvPr/>
          </p:nvSpPr>
          <p:spPr>
            <a:xfrm>
              <a:off x="2536276" y="-77012"/>
              <a:ext cx="2122028" cy="683725"/>
            </a:xfrm>
            <a:custGeom>
              <a:avLst/>
              <a:gdLst>
                <a:gd name="connsiteX0" fmla="*/ 0 w 2122028"/>
                <a:gd name="connsiteY0" fmla="*/ 0 h 683725"/>
                <a:gd name="connsiteX1" fmla="*/ 2122028 w 2122028"/>
                <a:gd name="connsiteY1" fmla="*/ 0 h 683725"/>
                <a:gd name="connsiteX2" fmla="*/ 2081030 w 2122028"/>
                <a:gd name="connsiteY2" fmla="*/ 84065 h 683725"/>
                <a:gd name="connsiteX3" fmla="*/ 1061014 w 2122028"/>
                <a:gd name="connsiteY3" fmla="*/ 683725 h 683725"/>
                <a:gd name="connsiteX4" fmla="*/ 40998 w 2122028"/>
                <a:gd name="connsiteY4" fmla="*/ 84065 h 683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2028" h="683725">
                  <a:moveTo>
                    <a:pt x="0" y="0"/>
                  </a:moveTo>
                  <a:lnTo>
                    <a:pt x="2122028" y="0"/>
                  </a:lnTo>
                  <a:lnTo>
                    <a:pt x="2081030" y="84065"/>
                  </a:lnTo>
                  <a:cubicBezTo>
                    <a:pt x="1884593" y="441250"/>
                    <a:pt x="1501471" y="683725"/>
                    <a:pt x="1061014" y="683725"/>
                  </a:cubicBezTo>
                  <a:cubicBezTo>
                    <a:pt x="620558" y="683725"/>
                    <a:pt x="237436" y="441250"/>
                    <a:pt x="40998" y="84065"/>
                  </a:cubicBezTo>
                  <a:close/>
                </a:path>
              </a:pathLst>
            </a:custGeom>
            <a:solidFill>
              <a:srgbClr val="E7E6E6">
                <a:alpha val="90000"/>
              </a:srgbClr>
            </a:solidFill>
            <a:ln>
              <a:noFill/>
            </a:ln>
            <a:effectLst/>
          </p:spPr>
          <p:txBody>
            <a:bodyPr wrap="square">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hueOff val="0"/>
                    <a:satOff val="0"/>
                    <a:lumOff val="0"/>
                    <a:alphaOff val="0"/>
                  </a:prstClr>
                </a:solidFill>
                <a:effectLst/>
                <a:uLnTx/>
                <a:uFillTx/>
                <a:latin typeface="Calibri" panose="020F0502020204030204"/>
                <a:ea typeface="+mn-ea"/>
                <a:cs typeface="+mn-cs"/>
              </a:endParaRPr>
            </a:p>
          </p:txBody>
        </p:sp>
        <p:sp>
          <p:nvSpPr>
            <p:cNvPr id="42" name="TextBox 41">
              <a:extLst>
                <a:ext uri="{FF2B5EF4-FFF2-40B4-BE49-F238E27FC236}">
                  <a16:creationId xmlns:a16="http://schemas.microsoft.com/office/drawing/2014/main" id="{72F8823B-B46C-F73A-306E-DA853808965A}"/>
                </a:ext>
              </a:extLst>
            </p:cNvPr>
            <p:cNvSpPr txBox="1"/>
            <p:nvPr/>
          </p:nvSpPr>
          <p:spPr>
            <a:xfrm>
              <a:off x="2527730" y="-211563"/>
              <a:ext cx="2142896" cy="849423"/>
            </a:xfrm>
            <a:prstGeom prst="rect">
              <a:avLst/>
            </a:prstGeom>
            <a:noFill/>
          </p:spPr>
          <p:txBody>
            <a:bodyPr wrap="square" lIns="182854" tIns="146284" rIns="182854" bIns="146284" rtlCol="0">
              <a:spAutoFit/>
            </a:bodyPr>
            <a:lstStyle/>
            <a:p>
              <a:pPr marL="0" marR="0" lvl="0" indent="0" algn="ctr" defTabSz="914225" rtl="0" eaLnBrk="1" fontAlgn="auto" latinLnBrk="0" hangingPunct="1">
                <a:lnSpc>
                  <a:spcPct val="90000"/>
                </a:lnSpc>
                <a:spcBef>
                  <a:spcPts val="0"/>
                </a:spcBef>
                <a:spcAft>
                  <a:spcPts val="600"/>
                </a:spcAft>
                <a:buClrTx/>
                <a:buSzTx/>
                <a:buFontTx/>
                <a:buNone/>
                <a:tabLst/>
                <a:defRPr/>
              </a:pPr>
              <a:r>
                <a:rPr kumimoji="0" lang="en-GB" sz="2000" b="0" i="0" u="none" strike="noStrike" kern="0" cap="none" spc="0" normalizeH="0" baseline="0" noProof="0">
                  <a:ln>
                    <a:noFill/>
                  </a:ln>
                  <a:solidFill>
                    <a:srgbClr val="505050"/>
                  </a:solidFill>
                  <a:effectLst/>
                  <a:uLnTx/>
                  <a:uFillTx/>
                  <a:latin typeface="Segoe UI Semibold" panose="020B0702040204020203" pitchFamily="34" charset="0"/>
                  <a:ea typeface="+mn-ea"/>
                  <a:cs typeface="Segoe UI Semibold" panose="020B0702040204020203" pitchFamily="34" charset="0"/>
                </a:rPr>
                <a:t>Empowering Employees</a:t>
              </a:r>
            </a:p>
          </p:txBody>
        </p:sp>
      </p:grpSp>
      <p:grpSp>
        <p:nvGrpSpPr>
          <p:cNvPr id="43" name="Group 42">
            <a:extLst>
              <a:ext uri="{FF2B5EF4-FFF2-40B4-BE49-F238E27FC236}">
                <a16:creationId xmlns:a16="http://schemas.microsoft.com/office/drawing/2014/main" id="{17E687F6-5018-388A-0964-DD74810E44B9}"/>
              </a:ext>
            </a:extLst>
          </p:cNvPr>
          <p:cNvGrpSpPr/>
          <p:nvPr/>
        </p:nvGrpSpPr>
        <p:grpSpPr>
          <a:xfrm>
            <a:off x="9606293" y="1836580"/>
            <a:ext cx="2322000" cy="2387450"/>
            <a:chOff x="-2576650" y="-1141035"/>
            <a:chExt cx="2322000" cy="2387450"/>
          </a:xfrm>
        </p:grpSpPr>
        <p:sp>
          <p:nvSpPr>
            <p:cNvPr id="44" name="Oval 43">
              <a:extLst>
                <a:ext uri="{FF2B5EF4-FFF2-40B4-BE49-F238E27FC236}">
                  <a16:creationId xmlns:a16="http://schemas.microsoft.com/office/drawing/2014/main" id="{CF573576-2B63-5D97-D58F-4CF56C0DA471}"/>
                </a:ext>
              </a:extLst>
            </p:cNvPr>
            <p:cNvSpPr>
              <a:spLocks/>
            </p:cNvSpPr>
            <p:nvPr/>
          </p:nvSpPr>
          <p:spPr bwMode="auto">
            <a:xfrm>
              <a:off x="-2576650" y="-1141035"/>
              <a:ext cx="2322000" cy="2322000"/>
            </a:xfrm>
            <a:prstGeom prst="ellipse">
              <a:avLst/>
            </a:prstGeom>
            <a:solidFill>
              <a:srgbClr val="E6E6E6"/>
            </a:solidFill>
            <a:ln w="10795" cap="flat" cmpd="sng" algn="ctr">
              <a:noFill/>
              <a:prstDash val="solid"/>
              <a:miter lim="800000"/>
            </a:ln>
            <a:effectLst>
              <a:outerShdw blurRad="254000" dist="50800" dir="2700000" sx="101000" sy="101000" algn="tl" rotWithShape="0">
                <a:prstClr val="black">
                  <a:alpha val="28000"/>
                </a:prstClr>
              </a:outerShdw>
            </a:effectLst>
          </p:spPr>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a:ln>
                  <a:noFill/>
                </a:ln>
                <a:gradFill>
                  <a:gsLst>
                    <a:gs pos="40075">
                      <a:srgbClr val="FFFFFF"/>
                    </a:gs>
                    <a:gs pos="30000">
                      <a:srgbClr val="FFFFFF"/>
                    </a:gs>
                  </a:gsLst>
                  <a:lin ang="5400000" scaled="0"/>
                </a:gradFill>
                <a:effectLst/>
                <a:uLnTx/>
                <a:uFillTx/>
                <a:latin typeface="Calibri" panose="020F0502020204030204"/>
                <a:ea typeface="+mn-ea"/>
                <a:cs typeface="+mn-cs"/>
              </a:endParaRPr>
            </a:p>
          </p:txBody>
        </p:sp>
        <p:pic>
          <p:nvPicPr>
            <p:cNvPr id="45" name="Picture 44">
              <a:extLst>
                <a:ext uri="{FF2B5EF4-FFF2-40B4-BE49-F238E27FC236}">
                  <a16:creationId xmlns:a16="http://schemas.microsoft.com/office/drawing/2014/main" id="{E41D4F48-394F-4093-7C07-6CA73B701009}"/>
                </a:ext>
              </a:extLst>
            </p:cNvPr>
            <p:cNvPicPr>
              <a:picLocks/>
            </p:cNvPicPr>
            <p:nvPr/>
          </p:nvPicPr>
          <p:blipFill rotWithShape="1">
            <a:blip r:embed="rId5" cstate="print">
              <a:extLst>
                <a:ext uri="{28A0092B-C50C-407E-A947-70E740481C1C}">
                  <a14:useLocalDpi xmlns:a14="http://schemas.microsoft.com/office/drawing/2010/main" val="0"/>
                </a:ext>
              </a:extLst>
            </a:blip>
            <a:srcRect l="41071" t="1278" r="16" b="-1278"/>
            <a:stretch/>
          </p:blipFill>
          <p:spPr>
            <a:xfrm>
              <a:off x="-2576650" y="-1140680"/>
              <a:ext cx="2322000" cy="2322000"/>
            </a:xfrm>
            <a:prstGeom prst="ellipse">
              <a:avLst/>
            </a:prstGeom>
          </p:spPr>
        </p:pic>
        <p:sp>
          <p:nvSpPr>
            <p:cNvPr id="46" name="Freeform: Shape 48">
              <a:extLst>
                <a:ext uri="{FF2B5EF4-FFF2-40B4-BE49-F238E27FC236}">
                  <a16:creationId xmlns:a16="http://schemas.microsoft.com/office/drawing/2014/main" id="{391459A8-042A-09CD-3327-383FBB4743FF}"/>
                </a:ext>
              </a:extLst>
            </p:cNvPr>
            <p:cNvSpPr/>
            <p:nvPr/>
          </p:nvSpPr>
          <p:spPr>
            <a:xfrm>
              <a:off x="-2476664" y="501063"/>
              <a:ext cx="2122028" cy="683725"/>
            </a:xfrm>
            <a:custGeom>
              <a:avLst/>
              <a:gdLst>
                <a:gd name="connsiteX0" fmla="*/ 0 w 2122028"/>
                <a:gd name="connsiteY0" fmla="*/ 0 h 683725"/>
                <a:gd name="connsiteX1" fmla="*/ 2122028 w 2122028"/>
                <a:gd name="connsiteY1" fmla="*/ 0 h 683725"/>
                <a:gd name="connsiteX2" fmla="*/ 2081030 w 2122028"/>
                <a:gd name="connsiteY2" fmla="*/ 84065 h 683725"/>
                <a:gd name="connsiteX3" fmla="*/ 1061014 w 2122028"/>
                <a:gd name="connsiteY3" fmla="*/ 683725 h 683725"/>
                <a:gd name="connsiteX4" fmla="*/ 40998 w 2122028"/>
                <a:gd name="connsiteY4" fmla="*/ 84065 h 683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2028" h="683725">
                  <a:moveTo>
                    <a:pt x="0" y="0"/>
                  </a:moveTo>
                  <a:lnTo>
                    <a:pt x="2122028" y="0"/>
                  </a:lnTo>
                  <a:lnTo>
                    <a:pt x="2081030" y="84065"/>
                  </a:lnTo>
                  <a:cubicBezTo>
                    <a:pt x="1884593" y="441250"/>
                    <a:pt x="1501471" y="683725"/>
                    <a:pt x="1061014" y="683725"/>
                  </a:cubicBezTo>
                  <a:cubicBezTo>
                    <a:pt x="620558" y="683725"/>
                    <a:pt x="237436" y="441250"/>
                    <a:pt x="40998" y="84065"/>
                  </a:cubicBezTo>
                  <a:close/>
                </a:path>
              </a:pathLst>
            </a:custGeom>
            <a:solidFill>
              <a:srgbClr val="E7E6E6">
                <a:alpha val="90000"/>
              </a:srgbClr>
            </a:solidFill>
            <a:ln>
              <a:noFill/>
            </a:ln>
            <a:effectLst/>
          </p:spPr>
          <p:txBody>
            <a:bodyPr wrap="square">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hueOff val="0"/>
                    <a:satOff val="0"/>
                    <a:lumOff val="0"/>
                    <a:alphaOff val="0"/>
                  </a:prstClr>
                </a:solidFill>
                <a:effectLst/>
                <a:uLnTx/>
                <a:uFillTx/>
                <a:latin typeface="Calibri" panose="020F0502020204030204"/>
                <a:ea typeface="+mn-ea"/>
                <a:cs typeface="+mn-cs"/>
              </a:endParaRPr>
            </a:p>
          </p:txBody>
        </p:sp>
        <p:sp>
          <p:nvSpPr>
            <p:cNvPr id="47" name="TextBox 46">
              <a:extLst>
                <a:ext uri="{FF2B5EF4-FFF2-40B4-BE49-F238E27FC236}">
                  <a16:creationId xmlns:a16="http://schemas.microsoft.com/office/drawing/2014/main" id="{52D6A7C1-ADF6-90B0-CD0F-67A5CC23175C}"/>
                </a:ext>
              </a:extLst>
            </p:cNvPr>
            <p:cNvSpPr txBox="1"/>
            <p:nvPr/>
          </p:nvSpPr>
          <p:spPr>
            <a:xfrm>
              <a:off x="-2485210" y="396992"/>
              <a:ext cx="2142896" cy="849423"/>
            </a:xfrm>
            <a:prstGeom prst="rect">
              <a:avLst/>
            </a:prstGeom>
            <a:noFill/>
          </p:spPr>
          <p:txBody>
            <a:bodyPr wrap="square" lIns="182854" tIns="146284" rIns="182854" bIns="146284" rtlCol="0">
              <a:spAutoFit/>
            </a:bodyPr>
            <a:lstStyle/>
            <a:p>
              <a:pPr marL="0" marR="0" lvl="0" indent="0" algn="ctr" defTabSz="914225" rtl="0" eaLnBrk="1" fontAlgn="auto" latinLnBrk="0" hangingPunct="1">
                <a:lnSpc>
                  <a:spcPct val="90000"/>
                </a:lnSpc>
                <a:spcBef>
                  <a:spcPts val="0"/>
                </a:spcBef>
                <a:spcAft>
                  <a:spcPts val="600"/>
                </a:spcAft>
                <a:buClrTx/>
                <a:buSzTx/>
                <a:buFontTx/>
                <a:buNone/>
                <a:tabLst/>
                <a:defRPr/>
              </a:pPr>
              <a:r>
                <a:rPr kumimoji="0" lang="en-GB" sz="2000" b="0" i="0" u="none" strike="noStrike" kern="0" cap="none" spc="0" normalizeH="0" baseline="0" noProof="0">
                  <a:ln>
                    <a:noFill/>
                  </a:ln>
                  <a:solidFill>
                    <a:srgbClr val="505050"/>
                  </a:solidFill>
                  <a:effectLst/>
                  <a:uLnTx/>
                  <a:uFillTx/>
                  <a:latin typeface="Segoe UI Semibold" panose="020B0702040204020203" pitchFamily="34" charset="0"/>
                  <a:ea typeface="+mn-ea"/>
                  <a:cs typeface="Segoe UI Semibold" panose="020B0702040204020203" pitchFamily="34" charset="0"/>
                </a:rPr>
                <a:t>Transforming Products</a:t>
              </a:r>
            </a:p>
          </p:txBody>
        </p:sp>
      </p:grpSp>
    </p:spTree>
    <p:extLst>
      <p:ext uri="{BB962C8B-B14F-4D97-AF65-F5344CB8AC3E}">
        <p14:creationId xmlns:p14="http://schemas.microsoft.com/office/powerpoint/2010/main" val="27933324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750"/>
                                        <p:tgtEl>
                                          <p:spTgt spid="28"/>
                                        </p:tgtEl>
                                      </p:cBhvr>
                                    </p:animEffect>
                                  </p:childTnLst>
                                </p:cTn>
                              </p:par>
                            </p:childTnLst>
                          </p:cTn>
                        </p:par>
                        <p:par>
                          <p:cTn id="8" fill="hold">
                            <p:stCondLst>
                              <p:cond delay="750"/>
                            </p:stCondLst>
                            <p:childTnLst>
                              <p:par>
                                <p:cTn id="9" presetID="10" presetClass="entr" presetSubtype="0"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750"/>
                                        <p:tgtEl>
                                          <p:spTgt spid="33"/>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fade">
                                      <p:cBhvr>
                                        <p:cTn id="15" dur="750"/>
                                        <p:tgtEl>
                                          <p:spTgt spid="38"/>
                                        </p:tgtEl>
                                      </p:cBhvr>
                                    </p:animEffect>
                                  </p:childTnLst>
                                </p:cTn>
                              </p:par>
                            </p:childTnLst>
                          </p:cTn>
                        </p:par>
                        <p:par>
                          <p:cTn id="16" fill="hold">
                            <p:stCondLst>
                              <p:cond delay="2250"/>
                            </p:stCondLst>
                            <p:childTnLst>
                              <p:par>
                                <p:cTn id="17" presetID="10" presetClass="entr" presetSubtype="0" fill="hold" nodeType="after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fade">
                                      <p:cBhvr>
                                        <p:cTn id="19" dur="75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FE01B441-1E52-28AF-3810-A2A9116F47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175"/>
            <a:ext cx="12192000" cy="68500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9283176"/>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__MICROSOFT_TRANSLATOR_CLM_SLIDEINFO" val="{&quot;Guid&quot;:&quot;e1bf8725-670d-4c73-94ca-ee0f3817f8fb&quot;,&quot;TimeStamp&quot;:&quot;2019-09-30T15:50:58.3493371+01:00&quot;}"/>
</p:tagLst>
</file>

<file path=ppt/theme/theme1.xml><?xml version="1.0" encoding="utf-8"?>
<a:theme xmlns:a="http://schemas.openxmlformats.org/drawingml/2006/main" name="Black Template">
  <a:themeElements>
    <a:clrScheme name="Ignite Breakout on Black">
      <a:dk1>
        <a:srgbClr val="000000"/>
      </a:dk1>
      <a:lt1>
        <a:srgbClr val="FFFFFF"/>
      </a:lt1>
      <a:dk2>
        <a:srgbClr val="2F2F2F"/>
      </a:dk2>
      <a:lt2>
        <a:srgbClr val="E6E6E6"/>
      </a:lt2>
      <a:accent1>
        <a:srgbClr val="0078D4"/>
      </a:accent1>
      <a:accent2>
        <a:srgbClr val="50E6FF"/>
      </a:accent2>
      <a:accent3>
        <a:srgbClr val="D83B01"/>
      </a:accent3>
      <a:accent4>
        <a:srgbClr val="FFB900"/>
      </a:accent4>
      <a:accent5>
        <a:srgbClr val="737373"/>
      </a:accent5>
      <a:accent6>
        <a:srgbClr val="D2D2D2"/>
      </a:accent6>
      <a:hlink>
        <a:srgbClr val="50E6FF"/>
      </a:hlink>
      <a:folHlink>
        <a:srgbClr val="50E6FF"/>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_Ignite_2019_16x9_Breakout_Template.potx" id="{9D762233-45E0-4F9D-A69E-25217B34C42B}" vid="{945154BB-BD79-4184-8544-D2D8F977679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87867195-f2b8-4ac2-b0b6-6bb73cb33af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TotalTime>56</TotalTime>
  <Words>559</Words>
  <Application>Microsoft Office PowerPoint</Application>
  <PresentationFormat>Widescreen</PresentationFormat>
  <Paragraphs>47</Paragraphs>
  <Slides>3</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vt:i4>
      </vt:variant>
    </vt:vector>
  </HeadingPairs>
  <TitlesOfParts>
    <vt:vector size="11" baseType="lpstr">
      <vt:lpstr>Aptos</vt:lpstr>
      <vt:lpstr>Arial</vt:lpstr>
      <vt:lpstr>Calibri</vt:lpstr>
      <vt:lpstr>Segoe UI</vt:lpstr>
      <vt:lpstr>Segoe UI Light</vt:lpstr>
      <vt:lpstr>Segoe UI Semibold</vt:lpstr>
      <vt:lpstr>Wingdings</vt:lpstr>
      <vt:lpstr>Black Template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Mark Margolis (he/him)</dc:creator>
  <cp:lastModifiedBy>Mark Margolis (he/him)</cp:lastModifiedBy>
  <cp:revision>1</cp:revision>
  <dcterms:created xsi:type="dcterms:W3CDTF">2025-03-04T17:20:55Z</dcterms:created>
  <dcterms:modified xsi:type="dcterms:W3CDTF">2025-03-04T18:17:38Z</dcterms:modified>
</cp:coreProperties>
</file>