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147481932"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98" autoAdjust="0"/>
    <p:restoredTop sz="94660"/>
  </p:normalViewPr>
  <p:slideViewPr>
    <p:cSldViewPr snapToGrid="0">
      <p:cViewPr>
        <p:scale>
          <a:sx n="66" d="100"/>
          <a:sy n="66" d="100"/>
        </p:scale>
        <p:origin x="2501" y="112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395CB9-9B7E-4F99-96D2-26C5B8BFB264}" type="datetimeFigureOut">
              <a:rPr lang="en-GB" smtClean="0"/>
              <a:t>30/01/2025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2883CF-7B15-43A0-8E00-D8F4DC47E4C1}" type="slidenum">
              <a:rPr lang="en-GB" smtClean="0"/>
              <a:t>‹#›</a:t>
            </a:fld>
            <a:endParaRPr lang="en-GB"/>
          </a:p>
        </p:txBody>
      </p:sp>
    </p:spTree>
    <p:extLst>
      <p:ext uri="{BB962C8B-B14F-4D97-AF65-F5344CB8AC3E}">
        <p14:creationId xmlns:p14="http://schemas.microsoft.com/office/powerpoint/2010/main" val="13527255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microsoft.sharepoint.com/sites/Culture#our-cultural-attributes" TargetMode="External"/><Relationship Id="rId2" Type="http://schemas.openxmlformats.org/officeDocument/2006/relationships/slide" Target="../slides/slide1.xml"/><Relationship Id="rId1" Type="http://schemas.openxmlformats.org/officeDocument/2006/relationships/notesMaster" Target="../notesMasters/notesMaster1.xml"/><Relationship Id="rId6" Type="http://schemas.openxmlformats.org/officeDocument/2006/relationships/hyperlink" Target="https://aka.ms/leadershipprinciples" TargetMode="External"/><Relationship Id="rId5" Type="http://schemas.openxmlformats.org/officeDocument/2006/relationships/hyperlink" Target="https://microsoft.sharepoint.com/sites/ManagementExcellence" TargetMode="External"/><Relationship Id="rId4" Type="http://schemas.openxmlformats.org/officeDocument/2006/relationships/hyperlink" Target="https://microsoft.sharepoint.com/sites/Values"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a:solidFill>
                  <a:schemeClr val="tx1"/>
                </a:solidFill>
                <a:effectLst/>
                <a:latin typeface="+mn-lt"/>
                <a:ea typeface="+mn-ea"/>
                <a:cs typeface="+mn-cs"/>
              </a:rPr>
              <a:t>0:00:50</a:t>
            </a:r>
            <a:r>
              <a:rPr lang="en-GB"/>
              <a:t> </a:t>
            </a:r>
          </a:p>
          <a:p>
            <a:endParaRPr lang="en-GB"/>
          </a:p>
          <a:p>
            <a:endParaRPr lang="en-GB"/>
          </a:p>
          <a:p>
            <a:pPr algn="l"/>
            <a:r>
              <a:rPr lang="en-GB" b="1" i="0" u="sng">
                <a:solidFill>
                  <a:srgbClr val="243A5E"/>
                </a:solidFill>
                <a:effectLst/>
                <a:latin typeface="var(--fontFamilyCustomFont1100, var(--fontFamilyBase))"/>
                <a:hlinkClick r:id="rId3"/>
              </a:rPr>
              <a:t>Cultural attributes</a:t>
            </a:r>
            <a:r>
              <a:rPr lang="en-GB" b="1" i="0">
                <a:solidFill>
                  <a:srgbClr val="333333"/>
                </a:solidFill>
                <a:effectLst/>
                <a:latin typeface="var(--fontFamilyCustomFont1100, var(--fontFamilyBase))"/>
              </a:rPr>
              <a:t> &gt;</a:t>
            </a:r>
          </a:p>
          <a:p>
            <a:pPr algn="l"/>
            <a:r>
              <a:rPr lang="en-GB" b="0" i="0">
                <a:solidFill>
                  <a:srgbClr val="333333"/>
                </a:solidFill>
                <a:effectLst/>
                <a:latin typeface="Segoe UI" panose="020B0502040204020203" pitchFamily="34" charset="0"/>
              </a:rPr>
              <a:t>Customer obsessed • Diverse &amp; Inclusive • One Microsoft</a:t>
            </a:r>
          </a:p>
          <a:p>
            <a:pPr algn="l"/>
            <a:r>
              <a:rPr lang="en-GB" b="1" i="0" u="sng">
                <a:solidFill>
                  <a:srgbClr val="243A5E"/>
                </a:solidFill>
                <a:effectLst/>
                <a:latin typeface="var(--fontFamilyCustomFont1100, var(--fontFamilyBase))"/>
                <a:hlinkClick r:id="rId4"/>
              </a:rPr>
              <a:t>Company values</a:t>
            </a:r>
            <a:r>
              <a:rPr lang="en-GB" b="1" i="0">
                <a:solidFill>
                  <a:srgbClr val="333333"/>
                </a:solidFill>
                <a:effectLst/>
                <a:latin typeface="var(--fontFamilyCustomFont1100, var(--fontFamilyBase))"/>
              </a:rPr>
              <a:t> &gt;</a:t>
            </a:r>
          </a:p>
          <a:p>
            <a:pPr algn="l"/>
            <a:r>
              <a:rPr lang="en-GB" b="0" i="0">
                <a:solidFill>
                  <a:srgbClr val="333333"/>
                </a:solidFill>
                <a:effectLst/>
                <a:latin typeface="Segoe UI" panose="020B0502040204020203" pitchFamily="34" charset="0"/>
              </a:rPr>
              <a:t>Respect • Integrity • Accountability</a:t>
            </a:r>
          </a:p>
          <a:p>
            <a:endParaRPr lang="en-GB"/>
          </a:p>
          <a:p>
            <a:pPr algn="l"/>
            <a:r>
              <a:rPr lang="en-GB" b="1" i="0" u="sng">
                <a:solidFill>
                  <a:srgbClr val="243A5E"/>
                </a:solidFill>
                <a:effectLst/>
                <a:latin typeface="var(--fontFamilyCustomFont1100, var(--fontFamilyBase))"/>
                <a:hlinkClick r:id="rId5"/>
              </a:rPr>
              <a:t>Manager expectations</a:t>
            </a:r>
            <a:r>
              <a:rPr lang="en-GB" b="1" i="0">
                <a:solidFill>
                  <a:srgbClr val="333333"/>
                </a:solidFill>
                <a:effectLst/>
                <a:latin typeface="var(--fontFamilyCustomFont1100, var(--fontFamilyBase))"/>
              </a:rPr>
              <a:t> &gt;</a:t>
            </a:r>
          </a:p>
          <a:p>
            <a:pPr algn="l"/>
            <a:r>
              <a:rPr lang="en-GB" b="0" i="0">
                <a:solidFill>
                  <a:srgbClr val="333333"/>
                </a:solidFill>
                <a:effectLst/>
                <a:latin typeface="Segoe UI" panose="020B0502040204020203" pitchFamily="34" charset="0"/>
              </a:rPr>
              <a:t>Model • Coach • Care</a:t>
            </a:r>
          </a:p>
          <a:p>
            <a:pPr algn="l"/>
            <a:r>
              <a:rPr lang="en-GB" b="1" i="0" u="sng">
                <a:solidFill>
                  <a:srgbClr val="243A5E"/>
                </a:solidFill>
                <a:effectLst/>
                <a:latin typeface="var(--fontFamilyCustomFont1100, var(--fontFamilyBase))"/>
                <a:hlinkClick r:id="rId6"/>
              </a:rPr>
              <a:t>Leadership principles</a:t>
            </a:r>
            <a:r>
              <a:rPr lang="en-GB" b="1" i="0">
                <a:solidFill>
                  <a:srgbClr val="333333"/>
                </a:solidFill>
                <a:effectLst/>
                <a:latin typeface="var(--fontFamilyCustomFont1100, var(--fontFamilyBase))"/>
              </a:rPr>
              <a:t> &gt;</a:t>
            </a:r>
          </a:p>
          <a:p>
            <a:pPr algn="l"/>
            <a:r>
              <a:rPr lang="en-GB" b="0" i="0">
                <a:solidFill>
                  <a:srgbClr val="333333"/>
                </a:solidFill>
                <a:effectLst/>
                <a:latin typeface="Segoe UI" panose="020B0502040204020203" pitchFamily="34" charset="0"/>
              </a:rPr>
              <a:t>Create clarity • Generate energy • Deliver success</a:t>
            </a:r>
          </a:p>
          <a:p>
            <a:endParaRPr lang="en-GB"/>
          </a:p>
          <a:p>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Do you know what your customers need?</a:t>
            </a:r>
          </a:p>
          <a:p>
            <a:r>
              <a:rPr lang="en-GB" sz="1200" kern="1200">
                <a:solidFill>
                  <a:schemeClr val="tx1"/>
                </a:solidFill>
                <a:effectLst/>
                <a:latin typeface="+mn-lt"/>
                <a:ea typeface="+mn-ea"/>
                <a:cs typeface="+mn-cs"/>
              </a:rPr>
              <a:t>Can you deliver it?</a:t>
            </a:r>
          </a:p>
          <a:p>
            <a:r>
              <a:rPr lang="en-GB" sz="1200" kern="1200">
                <a:solidFill>
                  <a:schemeClr val="tx1"/>
                </a:solidFill>
                <a:effectLst/>
                <a:latin typeface="+mn-lt"/>
                <a:ea typeface="+mn-ea"/>
                <a:cs typeface="+mn-cs"/>
              </a:rPr>
              <a:t>Faster than your competition?</a:t>
            </a:r>
          </a:p>
          <a:p>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If you can answer yes to all of these questions (then congratulations if it's no or we can</a:t>
            </a:r>
            <a:r>
              <a:rPr lang="en-GB" sz="1200" kern="1200" baseline="0">
                <a:solidFill>
                  <a:schemeClr val="tx1"/>
                </a:solidFill>
                <a:effectLst/>
                <a:latin typeface="+mn-lt"/>
                <a:ea typeface="+mn-ea"/>
                <a:cs typeface="+mn-cs"/>
              </a:rPr>
              <a:t> do  </a:t>
            </a:r>
            <a:r>
              <a:rPr lang="en-GB" sz="1200" kern="1200" baseline="0" err="1">
                <a:solidFill>
                  <a:schemeClr val="tx1"/>
                </a:solidFill>
                <a:effectLst/>
                <a:latin typeface="+mn-lt"/>
                <a:ea typeface="+mn-ea"/>
                <a:cs typeface="+mn-cs"/>
              </a:rPr>
              <a:t>beter</a:t>
            </a:r>
            <a:r>
              <a:rPr lang="en-GB" sz="1200" kern="1200" baseline="0">
                <a:solidFill>
                  <a:schemeClr val="tx1"/>
                </a:solidFill>
                <a:effectLst/>
                <a:latin typeface="+mn-lt"/>
                <a:ea typeface="+mn-ea"/>
                <a:cs typeface="+mn-cs"/>
              </a:rPr>
              <a:t> </a:t>
            </a:r>
          </a:p>
          <a:p>
            <a:r>
              <a:rPr lang="en-GB" sz="1200" kern="1200">
                <a:solidFill>
                  <a:schemeClr val="tx1"/>
                </a:solidFill>
                <a:effectLst/>
                <a:latin typeface="+mn-lt"/>
                <a:ea typeface="+mn-ea"/>
                <a:cs typeface="+mn-cs"/>
              </a:rPr>
              <a:t> not really then I'd love to meet each of the people in your business that cares about this so Microsoft can  help you with a strategy (not just a solution) the title of this presentation is called getting to yes.</a:t>
            </a:r>
          </a:p>
          <a:p>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These questions</a:t>
            </a:r>
            <a:r>
              <a:rPr lang="en-GB" sz="1200" kern="1200" baseline="0">
                <a:solidFill>
                  <a:schemeClr val="tx1"/>
                </a:solidFill>
                <a:effectLst/>
                <a:latin typeface="+mn-lt"/>
                <a:ea typeface="+mn-ea"/>
                <a:cs typeface="+mn-cs"/>
              </a:rPr>
              <a:t> are fundamental human behaviours : Listen, Respond and action.</a:t>
            </a:r>
          </a:p>
          <a:p>
            <a:endParaRPr lang="en-GB" sz="1200" kern="1200" baseline="0">
              <a:solidFill>
                <a:schemeClr val="tx1"/>
              </a:solidFill>
              <a:effectLst/>
              <a:latin typeface="+mn-lt"/>
              <a:ea typeface="+mn-ea"/>
              <a:cs typeface="+mn-cs"/>
            </a:endParaRPr>
          </a:p>
          <a:p>
            <a:r>
              <a:rPr lang="en-GB" sz="1200" kern="1200" baseline="0">
                <a:solidFill>
                  <a:schemeClr val="tx1"/>
                </a:solidFill>
                <a:effectLst/>
                <a:latin typeface="+mn-lt"/>
                <a:ea typeface="+mn-ea"/>
                <a:cs typeface="+mn-cs"/>
              </a:rPr>
              <a:t>To delivery these we can map our digital transformation story</a:t>
            </a:r>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 </a:t>
            </a:r>
          </a:p>
          <a:p>
            <a:r>
              <a:rPr lang="en-GB" sz="1200" kern="1200">
                <a:solidFill>
                  <a:schemeClr val="tx1"/>
                </a:solidFill>
                <a:effectLst/>
                <a:latin typeface="+mn-lt"/>
                <a:ea typeface="+mn-ea"/>
                <a:cs typeface="+mn-cs"/>
              </a:rPr>
              <a:t>1 understand engage your customers</a:t>
            </a:r>
          </a:p>
          <a:p>
            <a:r>
              <a:rPr lang="en-GB" sz="1200" kern="1200">
                <a:solidFill>
                  <a:schemeClr val="tx1"/>
                </a:solidFill>
                <a:effectLst/>
                <a:latin typeface="+mn-lt"/>
                <a:ea typeface="+mn-ea"/>
                <a:cs typeface="+mn-cs"/>
              </a:rPr>
              <a:t>2 action empower your employees </a:t>
            </a:r>
          </a:p>
          <a:p>
            <a:r>
              <a:rPr lang="en-GB" sz="1200" kern="1200">
                <a:solidFill>
                  <a:schemeClr val="tx1"/>
                </a:solidFill>
                <a:effectLst/>
                <a:latin typeface="+mn-lt"/>
                <a:ea typeface="+mn-ea"/>
                <a:cs typeface="+mn-cs"/>
              </a:rPr>
              <a:t>3 faster is optimise operations</a:t>
            </a:r>
          </a:p>
          <a:p>
            <a:endParaRPr lang="en-GB" sz="1200" kern="1200">
              <a:solidFill>
                <a:schemeClr val="tx1"/>
              </a:solidFill>
              <a:effectLst/>
              <a:latin typeface="+mn-lt"/>
              <a:ea typeface="+mn-ea"/>
              <a:cs typeface="+mn-cs"/>
            </a:endParaRPr>
          </a:p>
          <a:p>
            <a:r>
              <a:rPr lang="en-GB" sz="1200" kern="1200" err="1">
                <a:solidFill>
                  <a:schemeClr val="tx1"/>
                </a:solidFill>
                <a:effectLst/>
                <a:latin typeface="+mn-lt"/>
                <a:ea typeface="+mn-ea"/>
                <a:cs typeface="+mn-cs"/>
              </a:rPr>
              <a:t>Underppining</a:t>
            </a:r>
            <a:r>
              <a:rPr lang="en-GB" sz="1200" kern="1200">
                <a:solidFill>
                  <a:schemeClr val="tx1"/>
                </a:solidFill>
                <a:effectLst/>
                <a:latin typeface="+mn-lt"/>
                <a:ea typeface="+mn-ea"/>
                <a:cs typeface="+mn-cs"/>
              </a:rPr>
              <a:t> these questions is culture and technology. Do you have the culture to delivery this</a:t>
            </a:r>
            <a:r>
              <a:rPr lang="en-GB" sz="1200" kern="1200" baseline="0">
                <a:solidFill>
                  <a:schemeClr val="tx1"/>
                </a:solidFill>
                <a:effectLst/>
                <a:latin typeface="+mn-lt"/>
                <a:ea typeface="+mn-ea"/>
                <a:cs typeface="+mn-cs"/>
              </a:rPr>
              <a:t> and are you empowered by technology to deliver?</a:t>
            </a:r>
            <a:endParaRPr lang="en-GB" sz="1200" kern="1200">
              <a:solidFill>
                <a:schemeClr val="tx1"/>
              </a:solidFill>
              <a:effectLst/>
              <a:latin typeface="+mn-lt"/>
              <a:ea typeface="+mn-ea"/>
              <a:cs typeface="+mn-cs"/>
            </a:endParaRPr>
          </a:p>
          <a:p>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You could say these questions are routed</a:t>
            </a:r>
            <a:r>
              <a:rPr lang="en-GB" sz="1200" kern="1200" baseline="0">
                <a:solidFill>
                  <a:schemeClr val="tx1"/>
                </a:solidFill>
                <a:effectLst/>
                <a:latin typeface="+mn-lt"/>
                <a:ea typeface="+mn-ea"/>
                <a:cs typeface="+mn-cs"/>
              </a:rPr>
              <a:t> in our vision f digital transformation</a:t>
            </a:r>
          </a:p>
          <a:p>
            <a:r>
              <a:rPr lang="en-GB" sz="1200" kern="1200" baseline="0">
                <a:solidFill>
                  <a:schemeClr val="tx1"/>
                </a:solidFill>
                <a:effectLst/>
                <a:latin typeface="+mn-lt"/>
                <a:ea typeface="+mn-ea"/>
                <a:cs typeface="+mn-cs"/>
              </a:rPr>
              <a:t>Engage</a:t>
            </a:r>
          </a:p>
          <a:p>
            <a:r>
              <a:rPr lang="en-GB" sz="1200" kern="1200" baseline="0">
                <a:solidFill>
                  <a:schemeClr val="tx1"/>
                </a:solidFill>
                <a:effectLst/>
                <a:latin typeface="+mn-lt"/>
                <a:ea typeface="+mn-ea"/>
                <a:cs typeface="+mn-cs"/>
              </a:rPr>
              <a:t>Transform</a:t>
            </a:r>
          </a:p>
          <a:p>
            <a:r>
              <a:rPr lang="en-GB" sz="1200" kern="1200" baseline="0">
                <a:solidFill>
                  <a:schemeClr val="tx1"/>
                </a:solidFill>
                <a:effectLst/>
                <a:latin typeface="+mn-lt"/>
                <a:ea typeface="+mn-ea"/>
                <a:cs typeface="+mn-cs"/>
              </a:rPr>
              <a:t>Optimise</a:t>
            </a:r>
          </a:p>
          <a:p>
            <a:r>
              <a:rPr lang="en-GB" sz="1200" kern="1200" baseline="0" err="1">
                <a:solidFill>
                  <a:schemeClr val="tx1"/>
                </a:solidFill>
                <a:effectLst/>
                <a:latin typeface="+mn-lt"/>
                <a:ea typeface="+mn-ea"/>
                <a:cs typeface="+mn-cs"/>
              </a:rPr>
              <a:t>wmpoeer</a:t>
            </a:r>
            <a:endParaRPr lang="en-GB" sz="1200" kern="1200">
              <a:solidFill>
                <a:schemeClr val="tx1"/>
              </a:solidFill>
              <a:effectLst/>
              <a:latin typeface="+mn-lt"/>
              <a:ea typeface="+mn-ea"/>
              <a:cs typeface="+mn-cs"/>
            </a:endParaRPr>
          </a:p>
          <a:p>
            <a:endParaRPr lang="en-GB"/>
          </a:p>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C3E303-27FD-46A9-838C-BA483E45455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91579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2708405-2951-9FE8-B1FC-3CF00576C586}"/>
              </a:ext>
            </a:extLst>
          </p:cNvPr>
          <p:cNvPicPr>
            <a:picLocks noChangeAspect="1"/>
          </p:cNvPicPr>
          <p:nvPr userDrawn="1"/>
        </p:nvPicPr>
        <p:blipFill rotWithShape="1">
          <a:blip r:embed="rId2"/>
          <a:srcRect l="1005" r="1005"/>
          <a:stretch/>
        </p:blipFill>
        <p:spPr>
          <a:xfrm>
            <a:off x="0" y="0"/>
            <a:ext cx="12192000" cy="6858000"/>
          </a:xfrm>
          <a:prstGeom prst="rect">
            <a:avLst/>
          </a:prstGeom>
        </p:spPr>
      </p:pic>
    </p:spTree>
    <p:extLst>
      <p:ext uri="{BB962C8B-B14F-4D97-AF65-F5344CB8AC3E}">
        <p14:creationId xmlns:p14="http://schemas.microsoft.com/office/powerpoint/2010/main" val="778832595"/>
      </p:ext>
    </p:extLst>
  </p:cSld>
  <p:clrMapOvr>
    <a:masterClrMapping/>
  </p:clrMapOvr>
  <p:transition>
    <p:fade/>
  </p:transition>
  <p:extLst>
    <p:ext uri="{DCECCB84-F9BA-43D5-87BE-67443E8EF086}">
      <p15:sldGuideLst xmlns:p15="http://schemas.microsoft.com/office/powerpoint/2012/main">
        <p15:guide id="79" pos="3840">
          <p15:clr>
            <a:srgbClr val="C35EA4"/>
          </p15:clr>
        </p15:guide>
        <p15:guide id="83" pos="115">
          <p15:clr>
            <a:srgbClr val="FBAE40"/>
          </p15:clr>
        </p15:guide>
        <p15:guide id="87" pos="6955">
          <p15:clr>
            <a:srgbClr val="FBAE40"/>
          </p15:clr>
        </p15:guide>
        <p15:guide id="88" pos="6839">
          <p15:clr>
            <a:srgbClr val="FBAE40"/>
          </p15:clr>
        </p15:guide>
        <p15:guide id="89" pos="6343">
          <p15:clr>
            <a:srgbClr val="FBAE40"/>
          </p15:clr>
        </p15:guide>
        <p15:guide id="90" pos="6227">
          <p15:clr>
            <a:srgbClr val="FBAE40"/>
          </p15:clr>
        </p15:guide>
        <p15:guide id="91" pos="5732">
          <p15:clr>
            <a:srgbClr val="FBAE40"/>
          </p15:clr>
        </p15:guide>
        <p15:guide id="92" pos="5616">
          <p15:clr>
            <a:srgbClr val="FBAE40"/>
          </p15:clr>
        </p15:guide>
        <p15:guide id="93" pos="5120">
          <p15:clr>
            <a:srgbClr val="FBAE40"/>
          </p15:clr>
        </p15:guide>
        <p15:guide id="94" pos="5004">
          <p15:clr>
            <a:srgbClr val="FBAE40"/>
          </p15:clr>
        </p15:guide>
        <p15:guide id="95" pos="4509">
          <p15:clr>
            <a:srgbClr val="FBAE40"/>
          </p15:clr>
        </p15:guide>
        <p15:guide id="96" pos="4394">
          <p15:clr>
            <a:srgbClr val="FBAE40"/>
          </p15:clr>
        </p15:guide>
        <p15:guide id="97" pos="3897">
          <p15:clr>
            <a:srgbClr val="FBAE40"/>
          </p15:clr>
        </p15:guide>
        <p15:guide id="98" pos="3782">
          <p15:clr>
            <a:srgbClr val="FBAE40"/>
          </p15:clr>
        </p15:guide>
        <p15:guide id="99" pos="3286">
          <p15:clr>
            <a:srgbClr val="FBAE40"/>
          </p15:clr>
        </p15:guide>
        <p15:guide id="100" pos="3171">
          <p15:clr>
            <a:srgbClr val="FBAE40"/>
          </p15:clr>
        </p15:guide>
        <p15:guide id="101" pos="2676">
          <p15:clr>
            <a:srgbClr val="FBAE40"/>
          </p15:clr>
        </p15:guide>
        <p15:guide id="102" pos="2560">
          <p15:clr>
            <a:srgbClr val="FBAE40"/>
          </p15:clr>
        </p15:guide>
        <p15:guide id="103" pos="2062">
          <p15:clr>
            <a:srgbClr val="FBAE40"/>
          </p15:clr>
        </p15:guide>
        <p15:guide id="104" pos="1948">
          <p15:clr>
            <a:srgbClr val="FBAE40"/>
          </p15:clr>
        </p15:guide>
        <p15:guide id="105" pos="1453">
          <p15:clr>
            <a:srgbClr val="FBAE40"/>
          </p15:clr>
        </p15:guide>
        <p15:guide id="106" pos="1337">
          <p15:clr>
            <a:srgbClr val="FBAE40"/>
          </p15:clr>
        </p15:guide>
        <p15:guide id="107" pos="840">
          <p15:clr>
            <a:srgbClr val="FBAE40"/>
          </p15:clr>
        </p15:guide>
        <p15:guide id="108" pos="725">
          <p15:clr>
            <a:srgbClr val="FBAE40"/>
          </p15:clr>
        </p15:guide>
        <p15:guide id="113" orient="horz" pos="2856">
          <p15:clr>
            <a:srgbClr val="5ACBF0"/>
          </p15:clr>
        </p15:guide>
        <p15:guide id="114" orient="horz" pos="1464">
          <p15:clr>
            <a:srgbClr val="5ACBF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nnouncement">
    <p:bg>
      <p:bgPr>
        <a:gradFill flip="none" rotWithShape="1">
          <a:gsLst>
            <a:gs pos="90000">
              <a:schemeClr val="bg1"/>
            </a:gs>
            <a:gs pos="0">
              <a:srgbClr val="243A5E"/>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1B565C2-CFBD-4FE8-8D94-F52789216679}"/>
              </a:ext>
            </a:extLst>
          </p:cNvPr>
          <p:cNvPicPr>
            <a:picLocks noChangeAspect="1"/>
          </p:cNvPicPr>
          <p:nvPr userDrawn="1"/>
        </p:nvPicPr>
        <p:blipFill>
          <a:blip r:embed="rId2"/>
          <a:stretch>
            <a:fillRect/>
          </a:stretch>
        </p:blipFill>
        <p:spPr>
          <a:xfrm>
            <a:off x="1" y="5"/>
            <a:ext cx="12192000" cy="6856621"/>
          </a:xfrm>
          <a:prstGeom prst="rect">
            <a:avLst/>
          </a:prstGeom>
        </p:spPr>
      </p:pic>
      <p:sp>
        <p:nvSpPr>
          <p:cNvPr id="13" name="Rectangle 12">
            <a:extLst>
              <a:ext uri="{FF2B5EF4-FFF2-40B4-BE49-F238E27FC236}">
                <a16:creationId xmlns:a16="http://schemas.microsoft.com/office/drawing/2014/main" id="{57E0F753-6E0E-43E7-B382-FBDB45823E64}"/>
              </a:ext>
            </a:extLst>
          </p:cNvPr>
          <p:cNvSpPr/>
          <p:nvPr userDrawn="1"/>
        </p:nvSpPr>
        <p:spPr bwMode="auto">
          <a:xfrm flipH="1">
            <a:off x="9704740" y="-1"/>
            <a:ext cx="2487262" cy="6856621"/>
          </a:xfrm>
          <a:prstGeom prst="rect">
            <a:avLst/>
          </a:prstGeom>
          <a:gradFill flip="none" rotWithShape="1">
            <a:gsLst>
              <a:gs pos="13000">
                <a:schemeClr val="bg1"/>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1" tIns="146304" rIns="182881" bIns="146304" numCol="1" spcCol="0" rtlCol="0" fromWordArt="0" anchor="t" anchorCtr="0" forceAA="0" compatLnSpc="1">
            <a:prstTxWarp prst="textNoShape">
              <a:avLst/>
            </a:prstTxWarp>
            <a:noAutofit/>
          </a:bodyPr>
          <a:lstStyle/>
          <a:p>
            <a:pPr algn="l" defTabSz="932508" fontAlgn="base">
              <a:spcBef>
                <a:spcPct val="0"/>
              </a:spcBef>
              <a:spcAft>
                <a:spcPct val="0"/>
              </a:spcAft>
            </a:pPr>
            <a:endParaRPr lang="en-US" sz="1999">
              <a:gradFill>
                <a:gsLst>
                  <a:gs pos="0">
                    <a:srgbClr val="FFFFFF"/>
                  </a:gs>
                  <a:gs pos="100000">
                    <a:srgbClr val="FFFFFF"/>
                  </a:gs>
                </a:gsLst>
                <a:lin ang="5400000" scaled="0"/>
              </a:gradFill>
              <a:ea typeface="Segoe UI" pitchFamily="34" charset="0"/>
              <a:cs typeface="Segoe UI" pitchFamily="34" charset="0"/>
            </a:endParaRPr>
          </a:p>
        </p:txBody>
      </p:sp>
      <p:sp>
        <p:nvSpPr>
          <p:cNvPr id="14" name="Rectangle 13">
            <a:extLst>
              <a:ext uri="{FF2B5EF4-FFF2-40B4-BE49-F238E27FC236}">
                <a16:creationId xmlns:a16="http://schemas.microsoft.com/office/drawing/2014/main" id="{39388ADD-35C5-4D3C-BA5C-770BA3933D9C}"/>
              </a:ext>
            </a:extLst>
          </p:cNvPr>
          <p:cNvSpPr/>
          <p:nvPr userDrawn="1"/>
        </p:nvSpPr>
        <p:spPr bwMode="auto">
          <a:xfrm>
            <a:off x="0" y="-1"/>
            <a:ext cx="2487262" cy="6856621"/>
          </a:xfrm>
          <a:prstGeom prst="rect">
            <a:avLst/>
          </a:prstGeom>
          <a:gradFill flip="none" rotWithShape="1">
            <a:gsLst>
              <a:gs pos="13000">
                <a:schemeClr val="bg1"/>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1" tIns="146304" rIns="182881" bIns="146304" numCol="1" spcCol="0" rtlCol="0" fromWordArt="0" anchor="t" anchorCtr="0" forceAA="0" compatLnSpc="1">
            <a:prstTxWarp prst="textNoShape">
              <a:avLst/>
            </a:prstTxWarp>
            <a:noAutofit/>
          </a:bodyPr>
          <a:lstStyle/>
          <a:p>
            <a:pPr algn="l" defTabSz="932508" fontAlgn="base">
              <a:spcBef>
                <a:spcPct val="0"/>
              </a:spcBef>
              <a:spcAft>
                <a:spcPct val="0"/>
              </a:spcAft>
            </a:pPr>
            <a:endParaRPr lang="en-US" sz="1999">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2934270248"/>
      </p:ext>
    </p:extLst>
  </p:cSld>
  <p:clrMapOvr>
    <a:masterClrMapping/>
  </p:clrMapOvr>
  <p:transition>
    <p:fade/>
  </p:transition>
  <p:extLst>
    <p:ext uri="{DCECCB84-F9BA-43D5-87BE-67443E8EF086}">
      <p15:sldGuideLst xmlns:p15="http://schemas.microsoft.com/office/powerpoint/2012/main">
        <p15:guide id="79" pos="3840">
          <p15:clr>
            <a:srgbClr val="C35EA4"/>
          </p15:clr>
        </p15:guide>
        <p15:guide id="80" pos="1292">
          <p15:clr>
            <a:srgbClr val="5ACBF0"/>
          </p15:clr>
        </p15:guide>
        <p15:guide id="81" pos="6388">
          <p15:clr>
            <a:srgbClr val="5ACBF0"/>
          </p15:clr>
        </p15:guide>
        <p15:guide id="83" pos="115">
          <p15:clr>
            <a:srgbClr val="FBAE40"/>
          </p15:clr>
        </p15:guide>
        <p15:guide id="87" pos="6955">
          <p15:clr>
            <a:srgbClr val="FBAE40"/>
          </p15:clr>
        </p15:guide>
        <p15:guide id="88" pos="6839">
          <p15:clr>
            <a:srgbClr val="FBAE40"/>
          </p15:clr>
        </p15:guide>
        <p15:guide id="89" pos="6343">
          <p15:clr>
            <a:srgbClr val="FBAE40"/>
          </p15:clr>
        </p15:guide>
        <p15:guide id="90" pos="6227">
          <p15:clr>
            <a:srgbClr val="FBAE40"/>
          </p15:clr>
        </p15:guide>
        <p15:guide id="91" pos="5732">
          <p15:clr>
            <a:srgbClr val="FBAE40"/>
          </p15:clr>
        </p15:guide>
        <p15:guide id="92" pos="5616">
          <p15:clr>
            <a:srgbClr val="FBAE40"/>
          </p15:clr>
        </p15:guide>
        <p15:guide id="93" pos="5120">
          <p15:clr>
            <a:srgbClr val="FBAE40"/>
          </p15:clr>
        </p15:guide>
        <p15:guide id="94" pos="5004">
          <p15:clr>
            <a:srgbClr val="FBAE40"/>
          </p15:clr>
        </p15:guide>
        <p15:guide id="95" pos="4509">
          <p15:clr>
            <a:srgbClr val="FBAE40"/>
          </p15:clr>
        </p15:guide>
        <p15:guide id="96" pos="4394">
          <p15:clr>
            <a:srgbClr val="FBAE40"/>
          </p15:clr>
        </p15:guide>
        <p15:guide id="97" pos="3897">
          <p15:clr>
            <a:srgbClr val="FBAE40"/>
          </p15:clr>
        </p15:guide>
        <p15:guide id="98" pos="3782">
          <p15:clr>
            <a:srgbClr val="FBAE40"/>
          </p15:clr>
        </p15:guide>
        <p15:guide id="99" pos="3286">
          <p15:clr>
            <a:srgbClr val="FBAE40"/>
          </p15:clr>
        </p15:guide>
        <p15:guide id="100" pos="3171">
          <p15:clr>
            <a:srgbClr val="FBAE40"/>
          </p15:clr>
        </p15:guide>
        <p15:guide id="101" pos="2676">
          <p15:clr>
            <a:srgbClr val="FBAE40"/>
          </p15:clr>
        </p15:guide>
        <p15:guide id="102" pos="2560">
          <p15:clr>
            <a:srgbClr val="FBAE40"/>
          </p15:clr>
        </p15:guide>
        <p15:guide id="103" pos="2062">
          <p15:clr>
            <a:srgbClr val="FBAE40"/>
          </p15:clr>
        </p15:guide>
        <p15:guide id="104" pos="1948">
          <p15:clr>
            <a:srgbClr val="FBAE40"/>
          </p15:clr>
        </p15:guide>
        <p15:guide id="105" pos="1453">
          <p15:clr>
            <a:srgbClr val="FBAE40"/>
          </p15:clr>
        </p15:guide>
        <p15:guide id="106" pos="1337">
          <p15:clr>
            <a:srgbClr val="FBAE40"/>
          </p15:clr>
        </p15:guide>
        <p15:guide id="107" pos="840">
          <p15:clr>
            <a:srgbClr val="FBAE40"/>
          </p15:clr>
        </p15:guide>
        <p15:guide id="108" pos="725">
          <p15:clr>
            <a:srgbClr val="FBAE40"/>
          </p15:clr>
        </p15:guide>
        <p15:guide id="113" orient="horz" pos="2856">
          <p15:clr>
            <a:srgbClr val="5ACBF0"/>
          </p15:clr>
        </p15:guide>
        <p15:guide id="114" orient="horz" pos="1464">
          <p15:clr>
            <a:srgbClr val="5ACBF0"/>
          </p15:clr>
        </p15:guide>
        <p15:guide id="115" pos="1692">
          <p15:clr>
            <a:srgbClr val="9FCC3B"/>
          </p15:clr>
        </p15:guide>
        <p15:guide id="116" pos="5986">
          <p15:clr>
            <a:srgbClr val="9FCC3B"/>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48E41-A3A6-4F4C-B8BD-A1590165A5F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7CA0066-5655-4196-BEDB-D6F6BCC9310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B6524B3-E386-41EF-8100-4BD3AFBEBD1E}"/>
              </a:ext>
            </a:extLst>
          </p:cNvPr>
          <p:cNvSpPr>
            <a:spLocks noGrp="1"/>
          </p:cNvSpPr>
          <p:nvPr>
            <p:ph type="dt" sz="half" idx="10"/>
          </p:nvPr>
        </p:nvSpPr>
        <p:spPr/>
        <p:txBody>
          <a:bodyPr/>
          <a:lstStyle/>
          <a:p>
            <a:fld id="{5602E22F-2937-4AC5-A1E8-8722F6233443}" type="datetimeFigureOut">
              <a:rPr lang="en-GB" smtClean="0"/>
              <a:t>30/01/2025</a:t>
            </a:fld>
            <a:endParaRPr lang="en-GB"/>
          </a:p>
        </p:txBody>
      </p:sp>
      <p:sp>
        <p:nvSpPr>
          <p:cNvPr id="5" name="Footer Placeholder 4">
            <a:extLst>
              <a:ext uri="{FF2B5EF4-FFF2-40B4-BE49-F238E27FC236}">
                <a16:creationId xmlns:a16="http://schemas.microsoft.com/office/drawing/2014/main" id="{2DC03E5D-7B35-48EC-9C46-47DB3B07DB3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C4119E4-B2F7-4A11-A975-FEE723220EF3}"/>
              </a:ext>
            </a:extLst>
          </p:cNvPr>
          <p:cNvSpPr>
            <a:spLocks noGrp="1"/>
          </p:cNvSpPr>
          <p:nvPr>
            <p:ph type="sldNum" sz="quarter" idx="12"/>
          </p:nvPr>
        </p:nvSpPr>
        <p:spPr/>
        <p:txBody>
          <a:bodyPr/>
          <a:lstStyle/>
          <a:p>
            <a:fld id="{9B6ACA70-0FE1-4FD8-B0CE-972623418136}" type="slidenum">
              <a:rPr lang="en-GB" smtClean="0"/>
              <a:t>‹#›</a:t>
            </a:fld>
            <a:endParaRPr lang="en-GB"/>
          </a:p>
        </p:txBody>
      </p:sp>
    </p:spTree>
    <p:extLst>
      <p:ext uri="{BB962C8B-B14F-4D97-AF65-F5344CB8AC3E}">
        <p14:creationId xmlns:p14="http://schemas.microsoft.com/office/powerpoint/2010/main" val="898973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Square Photo ">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6245447"/>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1_Title Onl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63369" y="473236"/>
            <a:ext cx="11081177" cy="1020602"/>
          </a:xfrm>
        </p:spPr>
        <p:txBody>
          <a:bodyPr/>
          <a:lstStyle>
            <a:lvl1pPr>
              <a:defRPr>
                <a:solidFill>
                  <a:schemeClr val="bg1"/>
                </a:solidFill>
              </a:defRPr>
            </a:lvl1pPr>
          </a:lstStyle>
          <a:p>
            <a:r>
              <a:rPr lang="en-US"/>
              <a:t>Click to edit Master title style</a:t>
            </a:r>
          </a:p>
        </p:txBody>
      </p:sp>
      <p:sp>
        <p:nvSpPr>
          <p:cNvPr id="6" name="Slide Number Placeholder 5">
            <a:extLst>
              <a:ext uri="{FF2B5EF4-FFF2-40B4-BE49-F238E27FC236}">
                <a16:creationId xmlns:a16="http://schemas.microsoft.com/office/drawing/2014/main" id="{F35098CE-1BC0-4F62-97B9-03F11A4C0A4C}"/>
              </a:ext>
            </a:extLst>
          </p:cNvPr>
          <p:cNvSpPr>
            <a:spLocks noGrp="1"/>
          </p:cNvSpPr>
          <p:nvPr>
            <p:ph type="sldNum" sz="quarter" idx="12"/>
          </p:nvPr>
        </p:nvSpPr>
        <p:spPr>
          <a:xfrm>
            <a:off x="11734144" y="6401594"/>
            <a:ext cx="366667" cy="365125"/>
          </a:xfrm>
        </p:spPr>
        <p:txBody>
          <a:bodyPr/>
          <a:lstStyle/>
          <a:p>
            <a:fld id="{7B76384A-BF72-4EC3-9EB1-950545506B9E}" type="slidenum">
              <a:rPr lang="en-IN" smtClean="0"/>
              <a:t>‹#›</a:t>
            </a:fld>
            <a:endParaRPr lang="en-IN"/>
          </a:p>
        </p:txBody>
      </p:sp>
    </p:spTree>
    <p:extLst>
      <p:ext uri="{BB962C8B-B14F-4D97-AF65-F5344CB8AC3E}">
        <p14:creationId xmlns:p14="http://schemas.microsoft.com/office/powerpoint/2010/main" val="1970561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4432361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364350" y="465473"/>
            <a:ext cx="11018520" cy="494879"/>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364350" y="1755651"/>
            <a:ext cx="11018520" cy="1441420"/>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1"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63378" tIns="130703" rIns="163378" bIns="130703" numCol="1" spcCol="0" rtlCol="0" fromWordArt="0" anchor="t" anchorCtr="0" forceAA="0" compatLnSpc="1">
            <a:prstTxWarp prst="textNoShape">
              <a:avLst/>
            </a:prstTxWarp>
            <a:noAutofit/>
          </a:bodyPr>
          <a:lstStyle/>
          <a:p>
            <a:pPr algn="ctr" defTabSz="833113" fontAlgn="base">
              <a:lnSpc>
                <a:spcPct val="90000"/>
              </a:lnSpc>
              <a:spcBef>
                <a:spcPct val="0"/>
              </a:spcBef>
              <a:spcAft>
                <a:spcPct val="0"/>
              </a:spcAft>
            </a:pPr>
            <a:endParaRPr lang="en-US" sz="2144">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63378" tIns="130703" rIns="163378" bIns="130703" numCol="1" spcCol="0" rtlCol="0" fromWordArt="0" anchor="t" anchorCtr="0" forceAA="0" compatLnSpc="1">
            <a:prstTxWarp prst="textNoShape">
              <a:avLst/>
            </a:prstTxWarp>
            <a:noAutofit/>
          </a:bodyPr>
          <a:lstStyle/>
          <a:p>
            <a:pPr algn="ctr" defTabSz="833113" fontAlgn="base">
              <a:lnSpc>
                <a:spcPct val="90000"/>
              </a:lnSpc>
              <a:spcBef>
                <a:spcPct val="0"/>
              </a:spcBef>
              <a:spcAft>
                <a:spcPct val="0"/>
              </a:spcAft>
            </a:pPr>
            <a:endParaRPr lang="en-US" sz="2144">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8"/>
          <a:srcRect l="762"/>
          <a:stretch/>
        </p:blipFill>
        <p:spPr>
          <a:xfrm rot="5400000">
            <a:off x="10649956" y="2843772"/>
            <a:ext cx="6858000" cy="1170455"/>
          </a:xfrm>
          <a:prstGeom prst="rect">
            <a:avLst/>
          </a:prstGeom>
        </p:spPr>
      </p:pic>
      <p:pic>
        <p:nvPicPr>
          <p:cNvPr id="5" name="Picture 4">
            <a:extLst>
              <a:ext uri="{FF2B5EF4-FFF2-40B4-BE49-F238E27FC236}">
                <a16:creationId xmlns:a16="http://schemas.microsoft.com/office/drawing/2014/main" id="{1E351D02-DC1B-F2F0-EED4-91BFF7073971}"/>
              </a:ext>
            </a:extLst>
          </p:cNvPr>
          <p:cNvPicPr>
            <a:picLocks noChangeAspect="1"/>
          </p:cNvPicPr>
          <p:nvPr userDrawn="1"/>
        </p:nvPicPr>
        <p:blipFill>
          <a:blip r:embed="rId9"/>
          <a:stretch>
            <a:fillRect/>
          </a:stretch>
        </p:blipFill>
        <p:spPr>
          <a:xfrm>
            <a:off x="12265864" y="-91440"/>
            <a:ext cx="1227865" cy="6949440"/>
          </a:xfrm>
          <a:prstGeom prst="rect">
            <a:avLst/>
          </a:prstGeom>
        </p:spPr>
      </p:pic>
    </p:spTree>
    <p:extLst>
      <p:ext uri="{BB962C8B-B14F-4D97-AF65-F5344CB8AC3E}">
        <p14:creationId xmlns:p14="http://schemas.microsoft.com/office/powerpoint/2010/main" val="222766809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ransition>
    <p:fade/>
  </p:transition>
  <p:hf sldNum="0" hdr="0" ftr="0" dt="0"/>
  <p:txStyles>
    <p:titleStyle>
      <a:lvl1pPr algn="l" defTabSz="833355" rtl="0" eaLnBrk="1" latinLnBrk="0" hangingPunct="1">
        <a:lnSpc>
          <a:spcPct val="100000"/>
        </a:lnSpc>
        <a:spcBef>
          <a:spcPct val="0"/>
        </a:spcBef>
        <a:buNone/>
        <a:defRPr lang="en-US" sz="3216" b="0" kern="1200" cap="none" spc="-45" baseline="0" dirty="0" smtClean="0">
          <a:ln w="3175">
            <a:noFill/>
          </a:ln>
          <a:solidFill>
            <a:schemeClr val="tx1"/>
          </a:solidFill>
          <a:effectLst/>
          <a:latin typeface="+mj-lt"/>
          <a:ea typeface="+mn-ea"/>
          <a:cs typeface="Segoe UI" pitchFamily="34" charset="0"/>
        </a:defRPr>
      </a:lvl1pPr>
    </p:titleStyle>
    <p:bodyStyle>
      <a:lvl1pPr marL="204242" marR="0" indent="-204242" algn="l" defTabSz="833355"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502"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08484" marR="0" indent="-204242" algn="l" defTabSz="833355"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87" kern="1200" spc="0" baseline="0">
          <a:gradFill>
            <a:gsLst>
              <a:gs pos="1250">
                <a:schemeClr val="tx1"/>
              </a:gs>
              <a:gs pos="100000">
                <a:schemeClr val="tx1"/>
              </a:gs>
            </a:gsLst>
            <a:lin ang="5400000" scaled="0"/>
          </a:gradFill>
          <a:latin typeface="+mn-lt"/>
          <a:ea typeface="+mn-ea"/>
          <a:cs typeface="+mn-cs"/>
        </a:defRPr>
      </a:lvl2pPr>
      <a:lvl3pPr marL="587194" marR="0" indent="-178710" algn="l" defTabSz="833355"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29" kern="1200" spc="0" baseline="0">
          <a:gradFill>
            <a:gsLst>
              <a:gs pos="1250">
                <a:schemeClr val="tx1"/>
              </a:gs>
              <a:gs pos="100000">
                <a:schemeClr val="tx1"/>
              </a:gs>
            </a:gsLst>
            <a:lin ang="5400000" scaled="0"/>
          </a:gradFill>
          <a:latin typeface="+mn-lt"/>
          <a:ea typeface="+mn-ea"/>
          <a:cs typeface="+mn-cs"/>
        </a:defRPr>
      </a:lvl3pPr>
      <a:lvl4pPr marL="753143" marR="0" indent="-161691" algn="l" defTabSz="833355"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2" kern="1200" spc="0" baseline="0">
          <a:gradFill>
            <a:gsLst>
              <a:gs pos="1250">
                <a:schemeClr val="tx1"/>
              </a:gs>
              <a:gs pos="100000">
                <a:schemeClr val="tx1"/>
              </a:gs>
            </a:gsLst>
            <a:lin ang="5400000" scaled="0"/>
          </a:gradFill>
          <a:latin typeface="+mn-lt"/>
          <a:ea typeface="+mn-ea"/>
          <a:cs typeface="+mn-cs"/>
        </a:defRPr>
      </a:lvl4pPr>
      <a:lvl5pPr marL="914834" marR="0" indent="-150345" algn="l" defTabSz="833355"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2" kern="1200" spc="0" baseline="0">
          <a:gradFill>
            <a:gsLst>
              <a:gs pos="1250">
                <a:schemeClr val="tx1"/>
              </a:gs>
              <a:gs pos="100000">
                <a:schemeClr val="tx1"/>
              </a:gs>
            </a:gsLst>
            <a:lin ang="5400000" scaled="0"/>
          </a:gradFill>
          <a:latin typeface="+mn-lt"/>
          <a:ea typeface="+mn-ea"/>
          <a:cs typeface="+mn-cs"/>
        </a:defRPr>
      </a:lvl5pPr>
      <a:lvl6pPr marL="2291725" indent="-208339" algn="l" defTabSz="833355" rtl="0" eaLnBrk="1" latinLnBrk="0" hangingPunct="1">
        <a:spcBef>
          <a:spcPct val="20000"/>
        </a:spcBef>
        <a:buFont typeface="Arial" pitchFamily="34" charset="0"/>
        <a:buChar char="•"/>
        <a:defRPr sz="1787" kern="1200">
          <a:solidFill>
            <a:schemeClr val="tx1"/>
          </a:solidFill>
          <a:latin typeface="+mn-lt"/>
          <a:ea typeface="+mn-ea"/>
          <a:cs typeface="+mn-cs"/>
        </a:defRPr>
      </a:lvl6pPr>
      <a:lvl7pPr marL="2708404" indent="-208339" algn="l" defTabSz="833355" rtl="0" eaLnBrk="1" latinLnBrk="0" hangingPunct="1">
        <a:spcBef>
          <a:spcPct val="20000"/>
        </a:spcBef>
        <a:buFont typeface="Arial" pitchFamily="34" charset="0"/>
        <a:buChar char="•"/>
        <a:defRPr sz="1787" kern="1200">
          <a:solidFill>
            <a:schemeClr val="tx1"/>
          </a:solidFill>
          <a:latin typeface="+mn-lt"/>
          <a:ea typeface="+mn-ea"/>
          <a:cs typeface="+mn-cs"/>
        </a:defRPr>
      </a:lvl7pPr>
      <a:lvl8pPr marL="3125082" indent="-208339" algn="l" defTabSz="833355" rtl="0" eaLnBrk="1" latinLnBrk="0" hangingPunct="1">
        <a:spcBef>
          <a:spcPct val="20000"/>
        </a:spcBef>
        <a:buFont typeface="Arial" pitchFamily="34" charset="0"/>
        <a:buChar char="•"/>
        <a:defRPr sz="1787" kern="1200">
          <a:solidFill>
            <a:schemeClr val="tx1"/>
          </a:solidFill>
          <a:latin typeface="+mn-lt"/>
          <a:ea typeface="+mn-ea"/>
          <a:cs typeface="+mn-cs"/>
        </a:defRPr>
      </a:lvl8pPr>
      <a:lvl9pPr marL="3541760" indent="-208339" algn="l" defTabSz="833355" rtl="0" eaLnBrk="1" latinLnBrk="0" hangingPunct="1">
        <a:spcBef>
          <a:spcPct val="20000"/>
        </a:spcBef>
        <a:buFont typeface="Arial" pitchFamily="34" charset="0"/>
        <a:buChar char="•"/>
        <a:defRPr sz="1787" kern="1200">
          <a:solidFill>
            <a:schemeClr val="tx1"/>
          </a:solidFill>
          <a:latin typeface="+mn-lt"/>
          <a:ea typeface="+mn-ea"/>
          <a:cs typeface="+mn-cs"/>
        </a:defRPr>
      </a:lvl9pPr>
    </p:bodyStyle>
    <p:otherStyle>
      <a:defPPr>
        <a:defRPr lang="en-US"/>
      </a:defPPr>
      <a:lvl1pPr marL="0" algn="l" defTabSz="833355" rtl="0" eaLnBrk="1" latinLnBrk="0" hangingPunct="1">
        <a:defRPr sz="1607" kern="1200">
          <a:solidFill>
            <a:schemeClr val="tx1"/>
          </a:solidFill>
          <a:latin typeface="+mn-lt"/>
          <a:ea typeface="+mn-ea"/>
          <a:cs typeface="+mn-cs"/>
        </a:defRPr>
      </a:lvl1pPr>
      <a:lvl2pPr marL="416678" algn="l" defTabSz="833355" rtl="0" eaLnBrk="1" latinLnBrk="0" hangingPunct="1">
        <a:defRPr sz="1607" kern="1200">
          <a:solidFill>
            <a:schemeClr val="tx1"/>
          </a:solidFill>
          <a:latin typeface="+mn-lt"/>
          <a:ea typeface="+mn-ea"/>
          <a:cs typeface="+mn-cs"/>
        </a:defRPr>
      </a:lvl2pPr>
      <a:lvl3pPr marL="833355" algn="l" defTabSz="833355" rtl="0" eaLnBrk="1" latinLnBrk="0" hangingPunct="1">
        <a:defRPr sz="1607" kern="1200">
          <a:solidFill>
            <a:schemeClr val="tx1"/>
          </a:solidFill>
          <a:latin typeface="+mn-lt"/>
          <a:ea typeface="+mn-ea"/>
          <a:cs typeface="+mn-cs"/>
        </a:defRPr>
      </a:lvl3pPr>
      <a:lvl4pPr marL="1250033" algn="l" defTabSz="833355" rtl="0" eaLnBrk="1" latinLnBrk="0" hangingPunct="1">
        <a:defRPr sz="1607" kern="1200">
          <a:solidFill>
            <a:schemeClr val="tx1"/>
          </a:solidFill>
          <a:latin typeface="+mn-lt"/>
          <a:ea typeface="+mn-ea"/>
          <a:cs typeface="+mn-cs"/>
        </a:defRPr>
      </a:lvl4pPr>
      <a:lvl5pPr marL="1666709" algn="l" defTabSz="833355" rtl="0" eaLnBrk="1" latinLnBrk="0" hangingPunct="1">
        <a:defRPr sz="1607" kern="1200">
          <a:solidFill>
            <a:schemeClr val="tx1"/>
          </a:solidFill>
          <a:latin typeface="+mn-lt"/>
          <a:ea typeface="+mn-ea"/>
          <a:cs typeface="+mn-cs"/>
        </a:defRPr>
      </a:lvl5pPr>
      <a:lvl6pPr marL="2083389" algn="l" defTabSz="833355" rtl="0" eaLnBrk="1" latinLnBrk="0" hangingPunct="1">
        <a:defRPr sz="1607" kern="1200">
          <a:solidFill>
            <a:schemeClr val="tx1"/>
          </a:solidFill>
          <a:latin typeface="+mn-lt"/>
          <a:ea typeface="+mn-ea"/>
          <a:cs typeface="+mn-cs"/>
        </a:defRPr>
      </a:lvl6pPr>
      <a:lvl7pPr marL="2500064" algn="l" defTabSz="833355" rtl="0" eaLnBrk="1" latinLnBrk="0" hangingPunct="1">
        <a:defRPr sz="1607" kern="1200">
          <a:solidFill>
            <a:schemeClr val="tx1"/>
          </a:solidFill>
          <a:latin typeface="+mn-lt"/>
          <a:ea typeface="+mn-ea"/>
          <a:cs typeface="+mn-cs"/>
        </a:defRPr>
      </a:lvl7pPr>
      <a:lvl8pPr marL="2916743" algn="l" defTabSz="833355" rtl="0" eaLnBrk="1" latinLnBrk="0" hangingPunct="1">
        <a:defRPr sz="1607" kern="1200">
          <a:solidFill>
            <a:schemeClr val="tx1"/>
          </a:solidFill>
          <a:latin typeface="+mn-lt"/>
          <a:ea typeface="+mn-ea"/>
          <a:cs typeface="+mn-cs"/>
        </a:defRPr>
      </a:lvl8pPr>
      <a:lvl9pPr marL="3333421" algn="l" defTabSz="833355" rtl="0" eaLnBrk="1" latinLnBrk="0" hangingPunct="1">
        <a:defRPr sz="1607" kern="1200">
          <a:solidFill>
            <a:schemeClr val="tx1"/>
          </a:solidFill>
          <a:latin typeface="+mn-lt"/>
          <a:ea typeface="+mn-ea"/>
          <a:cs typeface="+mn-cs"/>
        </a:defRPr>
      </a:lvl9pPr>
    </p:otherStyle>
  </p:txStyles>
  <p:extLst>
    <p:ext uri="{27BBF7A9-308A-43DC-89C8-2F10F3537804}">
      <p15:sldGuideLst xmlns:p15="http://schemas.microsoft.com/office/powerpoint/2012/main">
        <p15:guide id="36" pos="115">
          <p15:clr>
            <a:srgbClr val="A4A3A4"/>
          </p15:clr>
        </p15:guide>
        <p15:guide id="37" pos="7565">
          <p15:clr>
            <a:srgbClr val="A4A3A4"/>
          </p15:clr>
        </p15:guide>
        <p15:guide id="38" orient="horz" pos="173">
          <p15:clr>
            <a:srgbClr val="A4A3A4"/>
          </p15:clr>
        </p15:guide>
        <p15:guide id="40" orient="horz" pos="4147">
          <p15:clr>
            <a:srgbClr val="A4A3A4"/>
          </p15:clr>
        </p15:guide>
        <p15:guide id="42" pos="230">
          <p15:clr>
            <a:srgbClr val="C35EA4"/>
          </p15:clr>
        </p15:guide>
        <p15:guide id="44" pos="7450">
          <p15:clr>
            <a:srgbClr val="C35EA4"/>
          </p15:clr>
        </p15:guide>
        <p15:guide id="45" orient="horz" pos="3974">
          <p15:clr>
            <a:srgbClr val="C35EA4"/>
          </p15:clr>
        </p15:guide>
        <p15:guide id="46" orient="horz" pos="1094">
          <p15:clr>
            <a:srgbClr val="C35EA4"/>
          </p15:clr>
        </p15:guide>
        <p15:guide id="47" orient="horz" pos="346">
          <p15:clr>
            <a:srgbClr val="C35EA4"/>
          </p15:clr>
        </p15:guide>
        <p15:guide id="48" orient="horz" pos="3228">
          <p15:clr>
            <a:srgbClr val="C35EA4"/>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svg"/><Relationship Id="rId18" Type="http://schemas.openxmlformats.org/officeDocument/2006/relationships/image" Target="../media/image19.svg"/><Relationship Id="rId3" Type="http://schemas.openxmlformats.org/officeDocument/2006/relationships/notesSlide" Target="../notesSlides/notesSlide1.xml"/><Relationship Id="rId7" Type="http://schemas.openxmlformats.org/officeDocument/2006/relationships/image" Target="../media/image8.svg"/><Relationship Id="rId12" Type="http://schemas.openxmlformats.org/officeDocument/2006/relationships/image" Target="../media/image13.png"/><Relationship Id="rId17" Type="http://schemas.openxmlformats.org/officeDocument/2006/relationships/image" Target="../media/image18.png"/><Relationship Id="rId2" Type="http://schemas.openxmlformats.org/officeDocument/2006/relationships/slideLayout" Target="../slideLayouts/slideLayout1.xml"/><Relationship Id="rId16" Type="http://schemas.openxmlformats.org/officeDocument/2006/relationships/image" Target="../media/image17.svg"/><Relationship Id="rId1" Type="http://schemas.openxmlformats.org/officeDocument/2006/relationships/tags" Target="../tags/tag1.xml"/><Relationship Id="rId6" Type="http://schemas.openxmlformats.org/officeDocument/2006/relationships/image" Target="../media/image7.png"/><Relationship Id="rId11" Type="http://schemas.openxmlformats.org/officeDocument/2006/relationships/image" Target="../media/image12.svg"/><Relationship Id="rId5" Type="http://schemas.openxmlformats.org/officeDocument/2006/relationships/image" Target="../media/image6.svg"/><Relationship Id="rId15" Type="http://schemas.openxmlformats.org/officeDocument/2006/relationships/image" Target="../media/image1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svg"/><Relationship Id="rId1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Rectangle: Rounded Corners 137">
            <a:extLst>
              <a:ext uri="{FF2B5EF4-FFF2-40B4-BE49-F238E27FC236}">
                <a16:creationId xmlns:a16="http://schemas.microsoft.com/office/drawing/2014/main" id="{84B2BB04-EE2E-7D0B-2CAB-65A065FB519B}"/>
              </a:ext>
            </a:extLst>
          </p:cNvPr>
          <p:cNvSpPr>
            <a:spLocks/>
          </p:cNvSpPr>
          <p:nvPr/>
        </p:nvSpPr>
        <p:spPr bwMode="auto">
          <a:xfrm>
            <a:off x="6564158" y="1511901"/>
            <a:ext cx="3871708" cy="3915506"/>
          </a:xfrm>
          <a:prstGeom prst="roundRect">
            <a:avLst>
              <a:gd name="adj" fmla="val 5931"/>
            </a:avLst>
          </a:prstGeom>
          <a:solidFill>
            <a:srgbClr val="FFFFFF">
              <a:lumMod val="95000"/>
            </a:srgbClr>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400" b="0" i="0" u="none" strike="noStrike" kern="0" cap="none" spc="0" normalizeH="0" baseline="0" noProof="0">
              <a:ln>
                <a:noFill/>
              </a:ln>
              <a:solidFill>
                <a:srgbClr val="000000"/>
              </a:solidFill>
              <a:effectLst/>
              <a:uLnTx/>
              <a:uFillTx/>
              <a:latin typeface="Segoe UI Semibold"/>
              <a:ea typeface="+mn-ea"/>
              <a:cs typeface="Segoe UI" pitchFamily="34" charset="0"/>
            </a:endParaRPr>
          </a:p>
        </p:txBody>
      </p:sp>
      <p:sp>
        <p:nvSpPr>
          <p:cNvPr id="139" name="Rectangle: Rounded Corners 138">
            <a:extLst>
              <a:ext uri="{FF2B5EF4-FFF2-40B4-BE49-F238E27FC236}">
                <a16:creationId xmlns:a16="http://schemas.microsoft.com/office/drawing/2014/main" id="{BD633A5B-CB32-6094-013E-E828477EA447}"/>
              </a:ext>
            </a:extLst>
          </p:cNvPr>
          <p:cNvSpPr>
            <a:spLocks/>
          </p:cNvSpPr>
          <p:nvPr/>
        </p:nvSpPr>
        <p:spPr bwMode="auto">
          <a:xfrm>
            <a:off x="1648729" y="1511901"/>
            <a:ext cx="3871708" cy="3915506"/>
          </a:xfrm>
          <a:prstGeom prst="roundRect">
            <a:avLst>
              <a:gd name="adj" fmla="val 5931"/>
            </a:avLst>
          </a:prstGeom>
          <a:solidFill>
            <a:srgbClr val="FFFFFF">
              <a:lumMod val="95000"/>
            </a:srgbClr>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400" b="0" i="0" u="none" strike="noStrike" kern="0" cap="none" spc="0" normalizeH="0" baseline="0" noProof="0">
              <a:ln>
                <a:noFill/>
              </a:ln>
              <a:solidFill>
                <a:srgbClr val="000000"/>
              </a:solidFill>
              <a:effectLst/>
              <a:uLnTx/>
              <a:uFillTx/>
              <a:latin typeface="Segoe UI Semibold"/>
              <a:ea typeface="+mn-ea"/>
              <a:cs typeface="Segoe UI" pitchFamily="34" charset="0"/>
            </a:endParaRPr>
          </a:p>
        </p:txBody>
      </p:sp>
      <p:sp>
        <p:nvSpPr>
          <p:cNvPr id="140" name="Rectangle: Rounded Corners 139">
            <a:extLst>
              <a:ext uri="{FF2B5EF4-FFF2-40B4-BE49-F238E27FC236}">
                <a16:creationId xmlns:a16="http://schemas.microsoft.com/office/drawing/2014/main" id="{7448089F-B907-1EF8-B778-D0A0DCEF7A8A}"/>
              </a:ext>
            </a:extLst>
          </p:cNvPr>
          <p:cNvSpPr/>
          <p:nvPr/>
        </p:nvSpPr>
        <p:spPr bwMode="auto">
          <a:xfrm>
            <a:off x="2238120" y="3948016"/>
            <a:ext cx="2752070" cy="783340"/>
          </a:xfrm>
          <a:prstGeom prst="roundRect">
            <a:avLst/>
          </a:prstGeom>
          <a:noFill/>
          <a:ln>
            <a:solidFill>
              <a:schemeClr val="tx1">
                <a:lumMod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GB"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41" name="Rectangle: Rounded Corners 140">
            <a:extLst>
              <a:ext uri="{FF2B5EF4-FFF2-40B4-BE49-F238E27FC236}">
                <a16:creationId xmlns:a16="http://schemas.microsoft.com/office/drawing/2014/main" id="{0F70A778-F492-5461-B3E5-4F1E171ADE7A}"/>
              </a:ext>
            </a:extLst>
          </p:cNvPr>
          <p:cNvSpPr/>
          <p:nvPr/>
        </p:nvSpPr>
        <p:spPr bwMode="auto">
          <a:xfrm>
            <a:off x="2207119" y="2256047"/>
            <a:ext cx="2752070" cy="783340"/>
          </a:xfrm>
          <a:prstGeom prst="roundRect">
            <a:avLst/>
          </a:prstGeom>
          <a:noFill/>
          <a:ln>
            <a:solidFill>
              <a:schemeClr val="tx1">
                <a:lumMod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GB"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42" name="Rectangle: Top Corners Rounded 85">
            <a:extLst>
              <a:ext uri="{FF2B5EF4-FFF2-40B4-BE49-F238E27FC236}">
                <a16:creationId xmlns:a16="http://schemas.microsoft.com/office/drawing/2014/main" id="{4A845F37-E405-485A-1AC4-173AF5F37A41}"/>
              </a:ext>
              <a:ext uri="{C183D7F6-B498-43B3-948B-1728B52AA6E4}">
                <adec:decorative xmlns:adec="http://schemas.microsoft.com/office/drawing/2017/decorative" val="1"/>
              </a:ext>
            </a:extLst>
          </p:cNvPr>
          <p:cNvSpPr/>
          <p:nvPr/>
        </p:nvSpPr>
        <p:spPr bwMode="auto">
          <a:xfrm rot="16200000">
            <a:off x="3695125" y="-1393006"/>
            <a:ext cx="4801751" cy="9697918"/>
          </a:xfrm>
          <a:prstGeom prst="roundRect">
            <a:avLst>
              <a:gd name="adj" fmla="val 2924"/>
            </a:avLst>
          </a:prstGeom>
          <a:noFill/>
          <a:ln w="12700" cap="flat" cmpd="sng" algn="ctr">
            <a:solidFill>
              <a:srgbClr val="3A4953"/>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UI"/>
              <a:ea typeface="+mn-ea"/>
              <a:cs typeface="Segoe UI" pitchFamily="34" charset="0"/>
            </a:endParaRPr>
          </a:p>
        </p:txBody>
      </p:sp>
      <p:cxnSp>
        <p:nvCxnSpPr>
          <p:cNvPr id="143" name="Straight Connector 142">
            <a:extLst>
              <a:ext uri="{FF2B5EF4-FFF2-40B4-BE49-F238E27FC236}">
                <a16:creationId xmlns:a16="http://schemas.microsoft.com/office/drawing/2014/main" id="{2F347BF7-CEDA-A349-EF83-0611D54F828B}"/>
              </a:ext>
              <a:ext uri="{C183D7F6-B498-43B3-948B-1728B52AA6E4}">
                <adec:decorative xmlns:adec="http://schemas.microsoft.com/office/drawing/2017/decorative" val="1"/>
              </a:ext>
            </a:extLst>
          </p:cNvPr>
          <p:cNvCxnSpPr>
            <a:cxnSpLocks/>
            <a:stCxn id="142" idx="3"/>
          </p:cNvCxnSpPr>
          <p:nvPr/>
        </p:nvCxnSpPr>
        <p:spPr>
          <a:xfrm flipH="1">
            <a:off x="6087209" y="1055078"/>
            <a:ext cx="8791" cy="4810543"/>
          </a:xfrm>
          <a:prstGeom prst="line">
            <a:avLst/>
          </a:prstGeom>
          <a:noFill/>
          <a:ln w="12700" cap="flat" cmpd="sng" algn="ctr">
            <a:solidFill>
              <a:srgbClr val="3A4953"/>
            </a:solidFill>
            <a:prstDash val="solid"/>
            <a:headEnd type="none" w="med" len="med"/>
            <a:tailEnd type="none" w="med" len="med"/>
          </a:ln>
          <a:effectLst/>
        </p:spPr>
      </p:cxnSp>
      <p:sp>
        <p:nvSpPr>
          <p:cNvPr id="144" name="TextBox 143">
            <a:extLst>
              <a:ext uri="{FF2B5EF4-FFF2-40B4-BE49-F238E27FC236}">
                <a16:creationId xmlns:a16="http://schemas.microsoft.com/office/drawing/2014/main" id="{96D82FDA-E258-A1D4-7D23-4838BDB5B802}"/>
              </a:ext>
            </a:extLst>
          </p:cNvPr>
          <p:cNvSpPr txBox="1"/>
          <p:nvPr/>
        </p:nvSpPr>
        <p:spPr>
          <a:xfrm>
            <a:off x="2762186" y="843151"/>
            <a:ext cx="1875136" cy="393841"/>
          </a:xfrm>
          <a:prstGeom prst="roundRect">
            <a:avLst>
              <a:gd name="adj" fmla="val 50000"/>
            </a:avLst>
          </a:prstGeom>
          <a:gradFill flip="none" rotWithShape="1">
            <a:gsLst>
              <a:gs pos="20000">
                <a:srgbClr val="884CC9"/>
              </a:gs>
              <a:gs pos="100000">
                <a:srgbClr val="0078D4"/>
              </a:gs>
            </a:gsLst>
            <a:path path="circle">
              <a:fillToRect l="100000" t="100000"/>
            </a:path>
            <a:tileRect r="-100000" b="-100000"/>
          </a:gradFill>
          <a:effectLst>
            <a:outerShdw blurRad="63500" dist="63500" dir="2700000" algn="tl" rotWithShape="0">
              <a:srgbClr val="000000">
                <a:alpha val="50000"/>
              </a:srgbClr>
            </a:outerShdw>
          </a:effectLst>
        </p:spPr>
        <p:txBody>
          <a:bodyPr wrap="square" lIns="0" tIns="18288" rIns="0" bIns="45720" rtlCol="0" anchor="ctr" anchorCtr="0">
            <a:spAutoFit/>
          </a:bodyPr>
          <a:lstStyle>
            <a:defPPr>
              <a:defRPr lang="en-US"/>
            </a:defPPr>
            <a:lvl1pPr algn="ctr">
              <a:defRPr sz="1600" b="1">
                <a:gradFill>
                  <a:gsLst>
                    <a:gs pos="41958">
                      <a:schemeClr val="tx1"/>
                    </a:gs>
                    <a:gs pos="24000">
                      <a:schemeClr val="tx1"/>
                    </a:gs>
                  </a:gsLst>
                  <a:lin ang="2700000" scaled="0"/>
                </a:gradFill>
                <a:latin typeface="Segoe UI Variable Display Semib" pitchFamily="2"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gradFill>
                  <a:gsLst>
                    <a:gs pos="41958">
                      <a:srgbClr val="FFFFFF"/>
                    </a:gs>
                    <a:gs pos="24000">
                      <a:srgbClr val="FFFFFF"/>
                    </a:gs>
                  </a:gsLst>
                  <a:lin ang="2700000" scaled="0"/>
                </a:gradFill>
                <a:effectLst>
                  <a:outerShdw blurRad="38100" dist="38100" dir="2700000" algn="tl">
                    <a:srgbClr val="000000">
                      <a:alpha val="43137"/>
                    </a:srgbClr>
                  </a:outerShdw>
                </a:effectLst>
                <a:uLnTx/>
                <a:uFillTx/>
                <a:latin typeface="Segoe UI Variable Display Semib" pitchFamily="2" charset="0"/>
                <a:ea typeface="+mn-ea"/>
                <a:cs typeface="+mn-cs"/>
              </a:rPr>
              <a:t>Culture</a:t>
            </a:r>
          </a:p>
        </p:txBody>
      </p:sp>
      <p:sp>
        <p:nvSpPr>
          <p:cNvPr id="145" name="TextBox 144">
            <a:extLst>
              <a:ext uri="{FF2B5EF4-FFF2-40B4-BE49-F238E27FC236}">
                <a16:creationId xmlns:a16="http://schemas.microsoft.com/office/drawing/2014/main" id="{A5B575AC-D89D-DF24-2313-521F782894DC}"/>
              </a:ext>
            </a:extLst>
          </p:cNvPr>
          <p:cNvSpPr txBox="1"/>
          <p:nvPr/>
        </p:nvSpPr>
        <p:spPr>
          <a:xfrm>
            <a:off x="7471377" y="849596"/>
            <a:ext cx="1875600" cy="393841"/>
          </a:xfrm>
          <a:prstGeom prst="roundRect">
            <a:avLst>
              <a:gd name="adj" fmla="val 50000"/>
            </a:avLst>
          </a:prstGeom>
          <a:gradFill flip="none" rotWithShape="1">
            <a:gsLst>
              <a:gs pos="20000">
                <a:srgbClr val="B83DC5"/>
              </a:gs>
              <a:gs pos="100000">
                <a:srgbClr val="7A51CA"/>
              </a:gs>
            </a:gsLst>
            <a:path path="circle">
              <a:fillToRect l="100000" t="100000"/>
            </a:path>
            <a:tileRect r="-100000" b="-100000"/>
          </a:gradFill>
          <a:effectLst>
            <a:outerShdw blurRad="63500" dist="63500" dir="2700000" algn="tl" rotWithShape="0">
              <a:srgbClr val="000000">
                <a:alpha val="50000"/>
              </a:srgbClr>
            </a:outerShdw>
          </a:effectLst>
        </p:spPr>
        <p:txBody>
          <a:bodyPr wrap="square" lIns="0" tIns="18288" rIns="0" bIns="45720" rtlCol="0" anchor="ctr" anchorCtr="0">
            <a:spAutoFit/>
          </a:bodyPr>
          <a:lstStyle>
            <a:defPPr>
              <a:defRPr lang="en-US"/>
            </a:defPPr>
            <a:lvl1pPr algn="ctr">
              <a:defRPr sz="1600" b="1">
                <a:gradFill>
                  <a:gsLst>
                    <a:gs pos="41958">
                      <a:schemeClr val="tx1"/>
                    </a:gs>
                    <a:gs pos="24000">
                      <a:schemeClr val="tx1"/>
                    </a:gs>
                  </a:gsLst>
                  <a:lin ang="2700000" scaled="0"/>
                </a:gradFill>
                <a:latin typeface="Segoe UI Variable Display Semib" pitchFamily="2"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gradFill>
                  <a:gsLst>
                    <a:gs pos="41958">
                      <a:srgbClr val="FFFFFF"/>
                    </a:gs>
                    <a:gs pos="24000">
                      <a:srgbClr val="FFFFFF"/>
                    </a:gs>
                  </a:gsLst>
                  <a:lin ang="2700000" scaled="0"/>
                </a:gradFill>
                <a:effectLst>
                  <a:outerShdw blurRad="38100" dist="38100" dir="2700000" algn="tl">
                    <a:srgbClr val="000000">
                      <a:alpha val="43137"/>
                    </a:srgbClr>
                  </a:outerShdw>
                </a:effectLst>
                <a:uLnTx/>
                <a:uFillTx/>
                <a:latin typeface="Segoe UI Variable Display Semib" pitchFamily="2" charset="0"/>
                <a:ea typeface="+mn-ea"/>
                <a:cs typeface="+mn-cs"/>
              </a:rPr>
              <a:t>Technology</a:t>
            </a:r>
          </a:p>
        </p:txBody>
      </p:sp>
      <p:sp>
        <p:nvSpPr>
          <p:cNvPr id="146" name="TextBox 145">
            <a:extLst>
              <a:ext uri="{FF2B5EF4-FFF2-40B4-BE49-F238E27FC236}">
                <a16:creationId xmlns:a16="http://schemas.microsoft.com/office/drawing/2014/main" id="{755A0C8A-171C-A221-6B91-CF6D56281C55}"/>
              </a:ext>
            </a:extLst>
          </p:cNvPr>
          <p:cNvSpPr txBox="1"/>
          <p:nvPr/>
        </p:nvSpPr>
        <p:spPr>
          <a:xfrm>
            <a:off x="2018749" y="2498357"/>
            <a:ext cx="1224000" cy="276999"/>
          </a:xfrm>
          <a:prstGeom prst="rect">
            <a:avLst/>
          </a:prstGeom>
          <a:noFill/>
        </p:spPr>
        <p:txBody>
          <a:bodyPr wrap="square" lIns="0" tIns="45720" rIns="91440" bIns="4572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solidFill>
                  <a:srgbClr val="000000"/>
                </a:solidFill>
                <a:effectLst/>
                <a:uLnTx/>
                <a:uFillTx/>
                <a:latin typeface="Segoe UI Light" panose="020B0502040204020203" pitchFamily="34" charset="0"/>
                <a:ea typeface="+mn-ea"/>
                <a:cs typeface="Segoe UI Light" panose="020B0502040204020203" pitchFamily="34" charset="0"/>
              </a:rPr>
              <a:t>Our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solidFill>
                  <a:srgbClr val="000000"/>
                </a:solidFill>
                <a:effectLst/>
                <a:uLnTx/>
                <a:uFillTx/>
                <a:latin typeface="Segoe UI Light" panose="020B0502040204020203" pitchFamily="34" charset="0"/>
                <a:ea typeface="+mn-ea"/>
                <a:cs typeface="Segoe UI Light" panose="020B0502040204020203" pitchFamily="34" charset="0"/>
              </a:rPr>
              <a:t>Mission</a:t>
            </a:r>
            <a:endParaRPr kumimoji="0" lang="en-US" sz="1200" b="0" i="0" u="none" strike="noStrike" kern="0" cap="none" spc="0" normalizeH="0" baseline="0" noProof="0">
              <a:ln>
                <a:noFill/>
              </a:ln>
              <a:solidFill>
                <a:srgbClr val="000000"/>
              </a:solidFill>
              <a:effectLst/>
              <a:uLnTx/>
              <a:uFillTx/>
              <a:latin typeface="Segoe UI Light" panose="020B0502040204020203" pitchFamily="34" charset="0"/>
              <a:ea typeface="+mn-ea"/>
              <a:cs typeface="Segoe UI Light" panose="020B0502040204020203" pitchFamily="34" charset="0"/>
            </a:endParaRPr>
          </a:p>
        </p:txBody>
      </p:sp>
      <p:grpSp>
        <p:nvGrpSpPr>
          <p:cNvPr id="147" name="Group 146">
            <a:extLst>
              <a:ext uri="{FF2B5EF4-FFF2-40B4-BE49-F238E27FC236}">
                <a16:creationId xmlns:a16="http://schemas.microsoft.com/office/drawing/2014/main" id="{9873D1A6-09C3-217C-337E-0DD2BD18BD82}"/>
              </a:ext>
            </a:extLst>
          </p:cNvPr>
          <p:cNvGrpSpPr/>
          <p:nvPr/>
        </p:nvGrpSpPr>
        <p:grpSpPr>
          <a:xfrm>
            <a:off x="2420437" y="2041794"/>
            <a:ext cx="420624" cy="420624"/>
            <a:chOff x="7307775" y="2106673"/>
            <a:chExt cx="420624" cy="420624"/>
          </a:xfrm>
        </p:grpSpPr>
        <p:sp>
          <p:nvSpPr>
            <p:cNvPr id="148" name="Oval 147">
              <a:extLst>
                <a:ext uri="{FF2B5EF4-FFF2-40B4-BE49-F238E27FC236}">
                  <a16:creationId xmlns:a16="http://schemas.microsoft.com/office/drawing/2014/main" id="{544DE869-5EB2-26D6-3567-80524B993C56}"/>
                </a:ext>
              </a:extLst>
            </p:cNvPr>
            <p:cNvSpPr/>
            <p:nvPr/>
          </p:nvSpPr>
          <p:spPr bwMode="auto">
            <a:xfrm>
              <a:off x="7307775" y="2106673"/>
              <a:ext cx="420624" cy="420624"/>
            </a:xfrm>
            <a:prstGeom prst="ellipse">
              <a:avLst/>
            </a:prstGeom>
            <a:solidFill>
              <a:srgbClr val="F0F0F0"/>
            </a:solidFill>
            <a:ln w="31750">
              <a:gradFill>
                <a:gsLst>
                  <a:gs pos="0">
                    <a:srgbClr val="0078D4"/>
                  </a:gs>
                  <a:gs pos="80000">
                    <a:srgbClr val="32867E"/>
                  </a:gs>
                </a:gsLst>
                <a:lin ang="5400000" scaled="1"/>
              </a:grad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GB"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149" name="Graphic 148">
              <a:extLst>
                <a:ext uri="{FF2B5EF4-FFF2-40B4-BE49-F238E27FC236}">
                  <a16:creationId xmlns:a16="http://schemas.microsoft.com/office/drawing/2014/main" id="{77C29E0B-A6BC-A06B-CE34-A345A76B621C}"/>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7383087" y="2181985"/>
              <a:ext cx="270000" cy="270000"/>
            </a:xfrm>
            <a:prstGeom prst="rect">
              <a:avLst/>
            </a:prstGeom>
          </p:spPr>
        </p:pic>
      </p:grpSp>
      <p:sp>
        <p:nvSpPr>
          <p:cNvPr id="150" name="TextBox 149">
            <a:extLst>
              <a:ext uri="{FF2B5EF4-FFF2-40B4-BE49-F238E27FC236}">
                <a16:creationId xmlns:a16="http://schemas.microsoft.com/office/drawing/2014/main" id="{1156E8E6-0DC4-7595-5DB4-9E4A910C7811}"/>
              </a:ext>
            </a:extLst>
          </p:cNvPr>
          <p:cNvSpPr txBox="1"/>
          <p:nvPr/>
        </p:nvSpPr>
        <p:spPr>
          <a:xfrm>
            <a:off x="2134157" y="4266131"/>
            <a:ext cx="1224000" cy="276999"/>
          </a:xfrm>
          <a:prstGeom prst="rect">
            <a:avLst/>
          </a:prstGeom>
          <a:noFill/>
        </p:spPr>
        <p:txBody>
          <a:bodyPr wrap="square" lIns="0" tIns="45720" rIns="91440" bIns="4572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solidFill>
                  <a:srgbClr val="000000"/>
                </a:solidFill>
                <a:effectLst/>
                <a:uLnTx/>
                <a:uFillTx/>
                <a:latin typeface="Segoe UI Light" panose="020B0502040204020203" pitchFamily="34" charset="0"/>
                <a:ea typeface="+mn-ea"/>
                <a:cs typeface="Segoe UI Light" panose="020B0502040204020203" pitchFamily="34" charset="0"/>
              </a:rPr>
              <a:t>Cultural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solidFill>
                  <a:srgbClr val="000000"/>
                </a:solidFill>
                <a:effectLst/>
                <a:uLnTx/>
                <a:uFillTx/>
                <a:latin typeface="Segoe UI Light" panose="020B0502040204020203" pitchFamily="34" charset="0"/>
                <a:ea typeface="+mn-ea"/>
                <a:cs typeface="Segoe UI Light" panose="020B0502040204020203" pitchFamily="34" charset="0"/>
              </a:rPr>
              <a:t>attributes</a:t>
            </a:r>
            <a:endParaRPr kumimoji="0" lang="en-US" sz="1200" b="0" i="0" u="none" strike="noStrike" kern="0" cap="none" spc="0" normalizeH="0" baseline="0" noProof="0">
              <a:ln>
                <a:noFill/>
              </a:ln>
              <a:solidFill>
                <a:srgbClr val="000000"/>
              </a:solidFill>
              <a:effectLst/>
              <a:uLnTx/>
              <a:uFillTx/>
              <a:latin typeface="Segoe UI Light" panose="020B0502040204020203" pitchFamily="34" charset="0"/>
              <a:ea typeface="+mn-ea"/>
              <a:cs typeface="Segoe UI Light" panose="020B0502040204020203" pitchFamily="34" charset="0"/>
            </a:endParaRPr>
          </a:p>
        </p:txBody>
      </p:sp>
      <p:grpSp>
        <p:nvGrpSpPr>
          <p:cNvPr id="151" name="Group 150">
            <a:extLst>
              <a:ext uri="{FF2B5EF4-FFF2-40B4-BE49-F238E27FC236}">
                <a16:creationId xmlns:a16="http://schemas.microsoft.com/office/drawing/2014/main" id="{1D8B9F62-4F1E-C574-CF3B-5ED2A22FD824}"/>
              </a:ext>
            </a:extLst>
          </p:cNvPr>
          <p:cNvGrpSpPr/>
          <p:nvPr/>
        </p:nvGrpSpPr>
        <p:grpSpPr>
          <a:xfrm>
            <a:off x="2441810" y="3735437"/>
            <a:ext cx="420624" cy="420624"/>
            <a:chOff x="10076404" y="2106673"/>
            <a:chExt cx="420624" cy="420624"/>
          </a:xfrm>
        </p:grpSpPr>
        <p:sp>
          <p:nvSpPr>
            <p:cNvPr id="152" name="Oval 151">
              <a:extLst>
                <a:ext uri="{FF2B5EF4-FFF2-40B4-BE49-F238E27FC236}">
                  <a16:creationId xmlns:a16="http://schemas.microsoft.com/office/drawing/2014/main" id="{D02C3F1E-AA49-067D-4615-AF4D460509C4}"/>
                </a:ext>
              </a:extLst>
            </p:cNvPr>
            <p:cNvSpPr/>
            <p:nvPr/>
          </p:nvSpPr>
          <p:spPr bwMode="auto">
            <a:xfrm>
              <a:off x="10076404" y="2106673"/>
              <a:ext cx="420624" cy="420624"/>
            </a:xfrm>
            <a:prstGeom prst="ellipse">
              <a:avLst/>
            </a:prstGeom>
            <a:solidFill>
              <a:srgbClr val="F0F0F0"/>
            </a:solidFill>
            <a:ln w="31750">
              <a:gradFill>
                <a:gsLst>
                  <a:gs pos="0">
                    <a:srgbClr val="0078D4"/>
                  </a:gs>
                  <a:gs pos="80000">
                    <a:srgbClr val="32867E"/>
                  </a:gs>
                </a:gsLst>
                <a:lin ang="5400000" scaled="1"/>
              </a:grad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GB"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153" name="Graphic 152">
              <a:extLst>
                <a:ext uri="{FF2B5EF4-FFF2-40B4-BE49-F238E27FC236}">
                  <a16:creationId xmlns:a16="http://schemas.microsoft.com/office/drawing/2014/main" id="{62CB3DC8-F378-9DA9-C0D8-EC437FC240E7}"/>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10151447" y="2181985"/>
              <a:ext cx="270000" cy="270000"/>
            </a:xfrm>
            <a:prstGeom prst="rect">
              <a:avLst/>
            </a:prstGeom>
          </p:spPr>
        </p:pic>
      </p:grpSp>
      <p:grpSp>
        <p:nvGrpSpPr>
          <p:cNvPr id="154" name="Group 153">
            <a:extLst>
              <a:ext uri="{FF2B5EF4-FFF2-40B4-BE49-F238E27FC236}">
                <a16:creationId xmlns:a16="http://schemas.microsoft.com/office/drawing/2014/main" id="{73255F46-9824-A9CA-1F2C-2FFDD2BCB407}"/>
              </a:ext>
            </a:extLst>
          </p:cNvPr>
          <p:cNvGrpSpPr/>
          <p:nvPr/>
        </p:nvGrpSpPr>
        <p:grpSpPr>
          <a:xfrm>
            <a:off x="4306195" y="2041794"/>
            <a:ext cx="420624" cy="420624"/>
            <a:chOff x="8690042" y="2106673"/>
            <a:chExt cx="420624" cy="420624"/>
          </a:xfrm>
        </p:grpSpPr>
        <p:sp>
          <p:nvSpPr>
            <p:cNvPr id="155" name="Oval 154">
              <a:extLst>
                <a:ext uri="{FF2B5EF4-FFF2-40B4-BE49-F238E27FC236}">
                  <a16:creationId xmlns:a16="http://schemas.microsoft.com/office/drawing/2014/main" id="{DDADF8D7-2005-BA2C-02DD-61A5108D9FD1}"/>
                </a:ext>
              </a:extLst>
            </p:cNvPr>
            <p:cNvSpPr/>
            <p:nvPr/>
          </p:nvSpPr>
          <p:spPr bwMode="auto">
            <a:xfrm>
              <a:off x="8690042" y="2106673"/>
              <a:ext cx="420624" cy="420624"/>
            </a:xfrm>
            <a:prstGeom prst="ellipse">
              <a:avLst/>
            </a:prstGeom>
            <a:solidFill>
              <a:srgbClr val="F0F0F0"/>
            </a:solidFill>
            <a:ln w="31750">
              <a:gradFill>
                <a:gsLst>
                  <a:gs pos="0">
                    <a:srgbClr val="0078D4"/>
                  </a:gs>
                  <a:gs pos="80000">
                    <a:srgbClr val="32867E"/>
                  </a:gs>
                </a:gsLst>
                <a:lin ang="5400000" scaled="1"/>
              </a:grad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GB"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156" name="Graphic 155">
              <a:extLst>
                <a:ext uri="{FF2B5EF4-FFF2-40B4-BE49-F238E27FC236}">
                  <a16:creationId xmlns:a16="http://schemas.microsoft.com/office/drawing/2014/main" id="{94AA7791-A14A-778F-870B-AA09EBC83CCF}"/>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8765354" y="2181985"/>
              <a:ext cx="270000" cy="270000"/>
            </a:xfrm>
            <a:prstGeom prst="rect">
              <a:avLst/>
            </a:prstGeom>
          </p:spPr>
        </p:pic>
      </p:grpSp>
      <p:sp>
        <p:nvSpPr>
          <p:cNvPr id="157" name="TextBox 156">
            <a:extLst>
              <a:ext uri="{FF2B5EF4-FFF2-40B4-BE49-F238E27FC236}">
                <a16:creationId xmlns:a16="http://schemas.microsoft.com/office/drawing/2014/main" id="{F5C46A1E-3EDC-AF05-7BEF-1FB4CD171ECC}"/>
              </a:ext>
            </a:extLst>
          </p:cNvPr>
          <p:cNvSpPr txBox="1"/>
          <p:nvPr/>
        </p:nvSpPr>
        <p:spPr>
          <a:xfrm>
            <a:off x="3904507" y="2498357"/>
            <a:ext cx="1224000" cy="276999"/>
          </a:xfrm>
          <a:prstGeom prst="rect">
            <a:avLst/>
          </a:prstGeom>
          <a:noFill/>
        </p:spPr>
        <p:txBody>
          <a:bodyPr wrap="square" lIns="0" tIns="45720" rIns="91440" bIns="4572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solidFill>
                  <a:srgbClr val="000000"/>
                </a:solidFill>
                <a:effectLst/>
                <a:uLnTx/>
                <a:uFillTx/>
                <a:latin typeface="Segoe UI Light" panose="020B0502040204020203" pitchFamily="34" charset="0"/>
                <a:ea typeface="+mn-ea"/>
                <a:cs typeface="Segoe UI Light" panose="020B0502040204020203" pitchFamily="34" charset="0"/>
              </a:rPr>
              <a:t>Manager expectations</a:t>
            </a:r>
            <a:endParaRPr kumimoji="0" lang="en-US" sz="1200" b="0" i="0" u="none" strike="noStrike" kern="0" cap="none" spc="0" normalizeH="0" baseline="0" noProof="0">
              <a:ln>
                <a:noFill/>
              </a:ln>
              <a:solidFill>
                <a:srgbClr val="000000"/>
              </a:solidFill>
              <a:effectLst/>
              <a:uLnTx/>
              <a:uFillTx/>
              <a:latin typeface="Segoe UI Light" panose="020B0502040204020203" pitchFamily="34" charset="0"/>
              <a:ea typeface="+mn-ea"/>
              <a:cs typeface="Segoe UI Light" panose="020B0502040204020203" pitchFamily="34" charset="0"/>
            </a:endParaRPr>
          </a:p>
        </p:txBody>
      </p:sp>
      <p:sp>
        <p:nvSpPr>
          <p:cNvPr id="158" name="TextBox 157">
            <a:extLst>
              <a:ext uri="{FF2B5EF4-FFF2-40B4-BE49-F238E27FC236}">
                <a16:creationId xmlns:a16="http://schemas.microsoft.com/office/drawing/2014/main" id="{79B57B50-253B-9527-30EC-C909783B05AB}"/>
              </a:ext>
            </a:extLst>
          </p:cNvPr>
          <p:cNvSpPr txBox="1"/>
          <p:nvPr/>
        </p:nvSpPr>
        <p:spPr>
          <a:xfrm>
            <a:off x="2958141" y="2498357"/>
            <a:ext cx="1224000" cy="276999"/>
          </a:xfrm>
          <a:prstGeom prst="rect">
            <a:avLst/>
          </a:prstGeom>
          <a:noFill/>
        </p:spPr>
        <p:txBody>
          <a:bodyPr wrap="square" lIns="0" tIns="45720" rIns="91440" bIns="4572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solidFill>
                  <a:srgbClr val="000000"/>
                </a:solidFill>
                <a:effectLst/>
                <a:uLnTx/>
                <a:uFillTx/>
                <a:latin typeface="Segoe UI Light" panose="020B0502040204020203" pitchFamily="34" charset="0"/>
                <a:ea typeface="+mn-ea"/>
                <a:cs typeface="Segoe UI Light" panose="020B0502040204020203" pitchFamily="34" charset="0"/>
              </a:rPr>
              <a:t>Leadership principles</a:t>
            </a:r>
          </a:p>
        </p:txBody>
      </p:sp>
      <p:sp>
        <p:nvSpPr>
          <p:cNvPr id="159" name="TextBox 158">
            <a:extLst>
              <a:ext uri="{FF2B5EF4-FFF2-40B4-BE49-F238E27FC236}">
                <a16:creationId xmlns:a16="http://schemas.microsoft.com/office/drawing/2014/main" id="{B2102BA0-6A7B-8FBC-E9C9-E30CB32FE647}"/>
              </a:ext>
            </a:extLst>
          </p:cNvPr>
          <p:cNvSpPr txBox="1"/>
          <p:nvPr/>
        </p:nvSpPr>
        <p:spPr>
          <a:xfrm>
            <a:off x="3025596" y="4266131"/>
            <a:ext cx="1224000" cy="276999"/>
          </a:xfrm>
          <a:prstGeom prst="rect">
            <a:avLst/>
          </a:prstGeom>
          <a:noFill/>
        </p:spPr>
        <p:txBody>
          <a:bodyPr wrap="square" lIns="0" tIns="45720" rIns="91440" bIns="4572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solidFill>
                  <a:srgbClr val="000000"/>
                </a:solidFill>
                <a:effectLst/>
                <a:uLnTx/>
                <a:uFillTx/>
                <a:latin typeface="Segoe UI Light" panose="020B0502040204020203" pitchFamily="34" charset="0"/>
                <a:ea typeface="+mn-ea"/>
                <a:cs typeface="Segoe UI Light" panose="020B0502040204020203" pitchFamily="34" charset="0"/>
              </a:rPr>
              <a:t>Customer obsession</a:t>
            </a:r>
          </a:p>
        </p:txBody>
      </p:sp>
      <p:grpSp>
        <p:nvGrpSpPr>
          <p:cNvPr id="160" name="Group 159">
            <a:extLst>
              <a:ext uri="{FF2B5EF4-FFF2-40B4-BE49-F238E27FC236}">
                <a16:creationId xmlns:a16="http://schemas.microsoft.com/office/drawing/2014/main" id="{40369D02-2D6E-8D04-0565-1B15E1621B09}"/>
              </a:ext>
            </a:extLst>
          </p:cNvPr>
          <p:cNvGrpSpPr/>
          <p:nvPr/>
        </p:nvGrpSpPr>
        <p:grpSpPr>
          <a:xfrm>
            <a:off x="3395368" y="3735437"/>
            <a:ext cx="420624" cy="420624"/>
            <a:chOff x="10076135" y="3637215"/>
            <a:chExt cx="420624" cy="420624"/>
          </a:xfrm>
        </p:grpSpPr>
        <p:sp>
          <p:nvSpPr>
            <p:cNvPr id="161" name="Oval 160">
              <a:extLst>
                <a:ext uri="{FF2B5EF4-FFF2-40B4-BE49-F238E27FC236}">
                  <a16:creationId xmlns:a16="http://schemas.microsoft.com/office/drawing/2014/main" id="{FA9A32BF-BBD8-CC62-97B9-17E23E9BA684}"/>
                </a:ext>
              </a:extLst>
            </p:cNvPr>
            <p:cNvSpPr/>
            <p:nvPr/>
          </p:nvSpPr>
          <p:spPr bwMode="auto">
            <a:xfrm>
              <a:off x="10076135" y="3637215"/>
              <a:ext cx="420624" cy="420624"/>
            </a:xfrm>
            <a:prstGeom prst="ellipse">
              <a:avLst/>
            </a:prstGeom>
            <a:solidFill>
              <a:srgbClr val="F0F0F0"/>
            </a:solidFill>
            <a:ln w="31750">
              <a:gradFill>
                <a:gsLst>
                  <a:gs pos="0">
                    <a:srgbClr val="0078D4"/>
                  </a:gs>
                  <a:gs pos="80000">
                    <a:srgbClr val="32867E"/>
                  </a:gs>
                </a:gsLst>
                <a:lin ang="5400000" scaled="1"/>
              </a:grad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GB"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162" name="Graphic 161">
              <a:extLst>
                <a:ext uri="{FF2B5EF4-FFF2-40B4-BE49-F238E27FC236}">
                  <a16:creationId xmlns:a16="http://schemas.microsoft.com/office/drawing/2014/main" id="{EB756E4B-E263-92EA-25D0-4A08AF7E7410}"/>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10151447" y="3712527"/>
              <a:ext cx="270000" cy="270000"/>
            </a:xfrm>
            <a:prstGeom prst="rect">
              <a:avLst/>
            </a:prstGeom>
          </p:spPr>
        </p:pic>
      </p:grpSp>
      <p:sp>
        <p:nvSpPr>
          <p:cNvPr id="163" name="TextBox 162">
            <a:extLst>
              <a:ext uri="{FF2B5EF4-FFF2-40B4-BE49-F238E27FC236}">
                <a16:creationId xmlns:a16="http://schemas.microsoft.com/office/drawing/2014/main" id="{5DE4D59B-95BC-D894-8CDE-9AEF7B3D9F73}"/>
              </a:ext>
            </a:extLst>
          </p:cNvPr>
          <p:cNvSpPr txBox="1"/>
          <p:nvPr/>
        </p:nvSpPr>
        <p:spPr>
          <a:xfrm>
            <a:off x="3957912" y="4266131"/>
            <a:ext cx="1224000" cy="276999"/>
          </a:xfrm>
          <a:prstGeom prst="rect">
            <a:avLst/>
          </a:prstGeom>
          <a:noFill/>
        </p:spPr>
        <p:txBody>
          <a:bodyPr wrap="square" lIns="0" tIns="45720" rIns="91440" bIns="4572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solidFill>
                  <a:srgbClr val="000000"/>
                </a:solidFill>
                <a:effectLst/>
                <a:uLnTx/>
                <a:uFillTx/>
                <a:latin typeface="Segoe UI Light" panose="020B0502040204020203" pitchFamily="34" charset="0"/>
                <a:ea typeface="+mn-ea"/>
                <a:cs typeface="Segoe UI Light" panose="020B0502040204020203" pitchFamily="34" charset="0"/>
              </a:rPr>
              <a:t>Growth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solidFill>
                  <a:srgbClr val="000000"/>
                </a:solidFill>
                <a:effectLst/>
                <a:uLnTx/>
                <a:uFillTx/>
                <a:latin typeface="Segoe UI Light" panose="020B0502040204020203" pitchFamily="34" charset="0"/>
                <a:ea typeface="+mn-ea"/>
                <a:cs typeface="Segoe UI Light" panose="020B0502040204020203" pitchFamily="34" charset="0"/>
              </a:rPr>
              <a:t>mindset</a:t>
            </a:r>
          </a:p>
        </p:txBody>
      </p:sp>
      <p:grpSp>
        <p:nvGrpSpPr>
          <p:cNvPr id="164" name="Group 163">
            <a:extLst>
              <a:ext uri="{FF2B5EF4-FFF2-40B4-BE49-F238E27FC236}">
                <a16:creationId xmlns:a16="http://schemas.microsoft.com/office/drawing/2014/main" id="{6C7AF002-F7A5-8F85-735A-5FC44920A03E}"/>
              </a:ext>
            </a:extLst>
          </p:cNvPr>
          <p:cNvGrpSpPr/>
          <p:nvPr/>
        </p:nvGrpSpPr>
        <p:grpSpPr>
          <a:xfrm>
            <a:off x="4359600" y="3735437"/>
            <a:ext cx="420624" cy="420624"/>
            <a:chOff x="8690042" y="5200695"/>
            <a:chExt cx="420624" cy="420624"/>
          </a:xfrm>
        </p:grpSpPr>
        <p:sp>
          <p:nvSpPr>
            <p:cNvPr id="165" name="Oval 164">
              <a:extLst>
                <a:ext uri="{FF2B5EF4-FFF2-40B4-BE49-F238E27FC236}">
                  <a16:creationId xmlns:a16="http://schemas.microsoft.com/office/drawing/2014/main" id="{A4614EFB-878B-6BEA-672A-4C5CF0BF5C0A}"/>
                </a:ext>
              </a:extLst>
            </p:cNvPr>
            <p:cNvSpPr/>
            <p:nvPr/>
          </p:nvSpPr>
          <p:spPr bwMode="auto">
            <a:xfrm>
              <a:off x="8690042" y="5200695"/>
              <a:ext cx="420624" cy="420624"/>
            </a:xfrm>
            <a:prstGeom prst="ellipse">
              <a:avLst/>
            </a:prstGeom>
            <a:solidFill>
              <a:srgbClr val="F0F0F0"/>
            </a:solidFill>
            <a:ln w="31750">
              <a:gradFill>
                <a:gsLst>
                  <a:gs pos="0">
                    <a:srgbClr val="0078D4"/>
                  </a:gs>
                  <a:gs pos="80000">
                    <a:srgbClr val="32867E"/>
                  </a:gs>
                </a:gsLst>
                <a:lin ang="5400000" scaled="1"/>
              </a:grad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GB"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GB"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GB"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GB"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GB"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GB"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GB"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GB"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166" name="Graphic 165" descr="Brain in head outline">
              <a:extLst>
                <a:ext uri="{FF2B5EF4-FFF2-40B4-BE49-F238E27FC236}">
                  <a16:creationId xmlns:a16="http://schemas.microsoft.com/office/drawing/2014/main" id="{A073D383-0F18-4CA8-D8DD-1BFAFC7D0F15}"/>
                </a:ext>
              </a:extLst>
            </p:cNvPr>
            <p:cNvPicPr>
              <a:picLocks noChangeAspect="1"/>
            </p:cNvPicPr>
            <p:nvPr/>
          </p:nvPicPr>
          <p:blipFill>
            <a:blip r:embed="rId12">
              <a:extLst>
                <a:ext uri="{96DAC541-7B7A-43D3-8B79-37D633B846F1}">
                  <asvg:svgBlip xmlns:asvg="http://schemas.microsoft.com/office/drawing/2016/SVG/main" r:embed="rId13"/>
                </a:ext>
              </a:extLst>
            </a:blip>
            <a:srcRect/>
            <a:stretch/>
          </p:blipFill>
          <p:spPr>
            <a:xfrm>
              <a:off x="8765354" y="5276007"/>
              <a:ext cx="270000" cy="270000"/>
            </a:xfrm>
            <a:prstGeom prst="rect">
              <a:avLst/>
            </a:prstGeom>
          </p:spPr>
        </p:pic>
      </p:grpSp>
      <p:pic>
        <p:nvPicPr>
          <p:cNvPr id="167" name="Picture 166">
            <a:extLst>
              <a:ext uri="{FF2B5EF4-FFF2-40B4-BE49-F238E27FC236}">
                <a16:creationId xmlns:a16="http://schemas.microsoft.com/office/drawing/2014/main" id="{FBE86BB6-A837-7A91-9B4F-51B3D301B9AF}"/>
              </a:ext>
            </a:extLst>
          </p:cNvPr>
          <p:cNvPicPr>
            <a:picLocks noChangeAspect="1"/>
          </p:cNvPicPr>
          <p:nvPr/>
        </p:nvPicPr>
        <p:blipFill>
          <a:blip r:embed="rId14"/>
          <a:stretch>
            <a:fillRect/>
          </a:stretch>
        </p:blipFill>
        <p:spPr>
          <a:xfrm>
            <a:off x="6923202" y="1818201"/>
            <a:ext cx="3225675" cy="3221597"/>
          </a:xfrm>
          <a:prstGeom prst="rect">
            <a:avLst/>
          </a:prstGeom>
        </p:spPr>
      </p:pic>
      <p:grpSp>
        <p:nvGrpSpPr>
          <p:cNvPr id="168" name="Group 167">
            <a:extLst>
              <a:ext uri="{FF2B5EF4-FFF2-40B4-BE49-F238E27FC236}">
                <a16:creationId xmlns:a16="http://schemas.microsoft.com/office/drawing/2014/main" id="{117FB733-012F-A83A-0A64-66FAC35FF6EA}"/>
              </a:ext>
            </a:extLst>
          </p:cNvPr>
          <p:cNvGrpSpPr/>
          <p:nvPr/>
        </p:nvGrpSpPr>
        <p:grpSpPr>
          <a:xfrm>
            <a:off x="3359829" y="2041794"/>
            <a:ext cx="420624" cy="420624"/>
            <a:chOff x="7301014" y="3637215"/>
            <a:chExt cx="420624" cy="420624"/>
          </a:xfrm>
        </p:grpSpPr>
        <p:sp>
          <p:nvSpPr>
            <p:cNvPr id="169" name="Oval 168">
              <a:extLst>
                <a:ext uri="{FF2B5EF4-FFF2-40B4-BE49-F238E27FC236}">
                  <a16:creationId xmlns:a16="http://schemas.microsoft.com/office/drawing/2014/main" id="{905FFF8C-2DF5-E292-7458-28A81269D699}"/>
                </a:ext>
              </a:extLst>
            </p:cNvPr>
            <p:cNvSpPr/>
            <p:nvPr/>
          </p:nvSpPr>
          <p:spPr bwMode="auto">
            <a:xfrm>
              <a:off x="7301014" y="3637215"/>
              <a:ext cx="420624" cy="420624"/>
            </a:xfrm>
            <a:prstGeom prst="ellipse">
              <a:avLst/>
            </a:prstGeom>
            <a:solidFill>
              <a:srgbClr val="F0F0F0"/>
            </a:solidFill>
            <a:ln w="31750">
              <a:gradFill>
                <a:gsLst>
                  <a:gs pos="0">
                    <a:srgbClr val="0078D4"/>
                  </a:gs>
                  <a:gs pos="80000">
                    <a:srgbClr val="32867E"/>
                  </a:gs>
                </a:gsLst>
                <a:lin ang="5400000" scaled="1"/>
              </a:grad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GB"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170" name="Graphic 169">
              <a:extLst>
                <a:ext uri="{FF2B5EF4-FFF2-40B4-BE49-F238E27FC236}">
                  <a16:creationId xmlns:a16="http://schemas.microsoft.com/office/drawing/2014/main" id="{6059AAF1-945E-3F67-A434-F810FA0C742C}"/>
                </a:ext>
              </a:extLst>
            </p:cNvPr>
            <p:cNvPicPr>
              <a:picLocks noChangeAspect="1"/>
            </p:cNvPicPr>
            <p:nvPr/>
          </p:nvPicPr>
          <p:blipFill>
            <a:blip r:embed="rId15">
              <a:extLst>
                <a:ext uri="{96DAC541-7B7A-43D3-8B79-37D633B846F1}">
                  <asvg:svgBlip xmlns:asvg="http://schemas.microsoft.com/office/drawing/2016/SVG/main" r:embed="rId16"/>
                </a:ext>
              </a:extLst>
            </a:blip>
            <a:srcRect/>
            <a:stretch/>
          </p:blipFill>
          <p:spPr>
            <a:xfrm>
              <a:off x="7379277" y="3712527"/>
              <a:ext cx="270000" cy="270000"/>
            </a:xfrm>
            <a:prstGeom prst="rect">
              <a:avLst/>
            </a:prstGeom>
          </p:spPr>
        </p:pic>
      </p:grpSp>
      <p:grpSp>
        <p:nvGrpSpPr>
          <p:cNvPr id="171" name="Group 170">
            <a:extLst>
              <a:ext uri="{FF2B5EF4-FFF2-40B4-BE49-F238E27FC236}">
                <a16:creationId xmlns:a16="http://schemas.microsoft.com/office/drawing/2014/main" id="{8B6F593A-F915-F4C9-6C46-39B93CF9167A}"/>
              </a:ext>
            </a:extLst>
          </p:cNvPr>
          <p:cNvGrpSpPr/>
          <p:nvPr/>
        </p:nvGrpSpPr>
        <p:grpSpPr>
          <a:xfrm rot="16200000">
            <a:off x="5895271" y="2848875"/>
            <a:ext cx="420624" cy="420624"/>
            <a:chOff x="3693961" y="245352"/>
            <a:chExt cx="420624" cy="420624"/>
          </a:xfrm>
        </p:grpSpPr>
        <p:sp>
          <p:nvSpPr>
            <p:cNvPr id="172" name="Oval 171">
              <a:extLst>
                <a:ext uri="{FF2B5EF4-FFF2-40B4-BE49-F238E27FC236}">
                  <a16:creationId xmlns:a16="http://schemas.microsoft.com/office/drawing/2014/main" id="{21886AC3-5DE0-BB94-9069-D2B9CD00FCC6}"/>
                </a:ext>
              </a:extLst>
            </p:cNvPr>
            <p:cNvSpPr/>
            <p:nvPr/>
          </p:nvSpPr>
          <p:spPr bwMode="auto">
            <a:xfrm rot="5400000">
              <a:off x="3693961" y="245352"/>
              <a:ext cx="420624" cy="420624"/>
            </a:xfrm>
            <a:prstGeom prst="ellipse">
              <a:avLst/>
            </a:prstGeom>
            <a:gradFill flip="none" rotWithShape="1">
              <a:gsLst>
                <a:gs pos="80000">
                  <a:srgbClr val="32867E"/>
                </a:gs>
                <a:gs pos="0">
                  <a:srgbClr val="0078D4"/>
                </a:gs>
              </a:gsLst>
              <a:path path="circle">
                <a:fillToRect l="100000" t="100000"/>
              </a:path>
              <a:tileRect r="-100000" b="-100000"/>
            </a:gradFill>
            <a:ln w="63897" cap="flat">
              <a:noFill/>
              <a:prstDash val="solid"/>
              <a:miter/>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srgbClr val="FFFFFF"/>
                </a:solidFill>
                <a:effectLst/>
                <a:uLnTx/>
                <a:uFillTx/>
                <a:latin typeface="Segoe UI"/>
                <a:ea typeface="+mn-ea"/>
                <a:cs typeface="+mn-cs"/>
              </a:endParaRPr>
            </a:p>
          </p:txBody>
        </p:sp>
        <p:pic>
          <p:nvPicPr>
            <p:cNvPr id="173" name="Graphic 172">
              <a:extLst>
                <a:ext uri="{FF2B5EF4-FFF2-40B4-BE49-F238E27FC236}">
                  <a16:creationId xmlns:a16="http://schemas.microsoft.com/office/drawing/2014/main" id="{8C17736D-611D-011C-D2D0-93641AF98513}"/>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3694723" y="246114"/>
              <a:ext cx="419100" cy="419100"/>
            </a:xfrm>
            <a:prstGeom prst="rect">
              <a:avLst/>
            </a:prstGeom>
          </p:spPr>
        </p:pic>
      </p:grpSp>
      <p:grpSp>
        <p:nvGrpSpPr>
          <p:cNvPr id="2" name="Group 1">
            <a:extLst>
              <a:ext uri="{FF2B5EF4-FFF2-40B4-BE49-F238E27FC236}">
                <a16:creationId xmlns:a16="http://schemas.microsoft.com/office/drawing/2014/main" id="{C60E0286-E87A-BDA9-22D2-C52A3DA0D28C}"/>
              </a:ext>
            </a:extLst>
          </p:cNvPr>
          <p:cNvGrpSpPr/>
          <p:nvPr/>
        </p:nvGrpSpPr>
        <p:grpSpPr>
          <a:xfrm rot="5400000" flipH="1">
            <a:off x="5884926" y="3656760"/>
            <a:ext cx="420624" cy="420624"/>
            <a:chOff x="3693961" y="245352"/>
            <a:chExt cx="420624" cy="420624"/>
          </a:xfrm>
        </p:grpSpPr>
        <p:sp>
          <p:nvSpPr>
            <p:cNvPr id="5" name="Oval 4">
              <a:extLst>
                <a:ext uri="{FF2B5EF4-FFF2-40B4-BE49-F238E27FC236}">
                  <a16:creationId xmlns:a16="http://schemas.microsoft.com/office/drawing/2014/main" id="{921162BA-B9B4-9AA6-6C98-50A33C21D394}"/>
                </a:ext>
              </a:extLst>
            </p:cNvPr>
            <p:cNvSpPr/>
            <p:nvPr/>
          </p:nvSpPr>
          <p:spPr bwMode="auto">
            <a:xfrm rot="5400000">
              <a:off x="3693961" y="245352"/>
              <a:ext cx="420624" cy="420624"/>
            </a:xfrm>
            <a:prstGeom prst="ellipse">
              <a:avLst/>
            </a:prstGeom>
            <a:gradFill flip="none" rotWithShape="1">
              <a:gsLst>
                <a:gs pos="80000">
                  <a:srgbClr val="32867E"/>
                </a:gs>
                <a:gs pos="0">
                  <a:srgbClr val="0078D4"/>
                </a:gs>
              </a:gsLst>
              <a:path path="circle">
                <a:fillToRect l="100000" t="100000"/>
              </a:path>
              <a:tileRect r="-100000" b="-100000"/>
            </a:gradFill>
            <a:ln w="63897" cap="flat">
              <a:noFill/>
              <a:prstDash val="solid"/>
              <a:miter/>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srgbClr val="FFFFFF"/>
                </a:solidFill>
                <a:effectLst/>
                <a:uLnTx/>
                <a:uFillTx/>
                <a:latin typeface="Segoe UI"/>
                <a:ea typeface="+mn-ea"/>
                <a:cs typeface="+mn-cs"/>
              </a:endParaRPr>
            </a:p>
          </p:txBody>
        </p:sp>
        <p:pic>
          <p:nvPicPr>
            <p:cNvPr id="6" name="Graphic 5">
              <a:extLst>
                <a:ext uri="{FF2B5EF4-FFF2-40B4-BE49-F238E27FC236}">
                  <a16:creationId xmlns:a16="http://schemas.microsoft.com/office/drawing/2014/main" id="{2EC35216-ADF8-F55E-B306-D4489B0BE73D}"/>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3694723" y="246114"/>
              <a:ext cx="419100" cy="419100"/>
            </a:xfrm>
            <a:prstGeom prst="rect">
              <a:avLst/>
            </a:prstGeom>
          </p:spPr>
        </p:pic>
      </p:grpSp>
    </p:spTree>
    <p:custDataLst>
      <p:tags r:id="rId1"/>
    </p:custDataLst>
    <p:extLst>
      <p:ext uri="{BB962C8B-B14F-4D97-AF65-F5344CB8AC3E}">
        <p14:creationId xmlns:p14="http://schemas.microsoft.com/office/powerpoint/2010/main" val="3649113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300"/>
                                  </p:stCondLst>
                                  <p:childTnLst>
                                    <p:set>
                                      <p:cBhvr>
                                        <p:cTn id="6" dur="1" fill="hold">
                                          <p:stCondLst>
                                            <p:cond delay="0"/>
                                          </p:stCondLst>
                                        </p:cTn>
                                        <p:tgtEl>
                                          <p:spTgt spid="144"/>
                                        </p:tgtEl>
                                        <p:attrNameLst>
                                          <p:attrName>style.visibility</p:attrName>
                                        </p:attrNameLst>
                                      </p:cBhvr>
                                      <p:to>
                                        <p:strVal val="visible"/>
                                      </p:to>
                                    </p:set>
                                    <p:animEffect transition="in" filter="fade">
                                      <p:cBhvr>
                                        <p:cTn id="7" dur="500"/>
                                        <p:tgtEl>
                                          <p:spTgt spid="144"/>
                                        </p:tgtEl>
                                      </p:cBhvr>
                                    </p:animEffect>
                                  </p:childTnLst>
                                </p:cTn>
                              </p:par>
                              <p:par>
                                <p:cTn id="8" presetID="42" presetClass="path" presetSubtype="0" decel="100000" fill="hold" grpId="1" nodeType="withEffect">
                                  <p:stCondLst>
                                    <p:cond delay="300"/>
                                  </p:stCondLst>
                                  <p:childTnLst>
                                    <p:animMotion origin="layout" path="M 0 2.59259E-6 L 0 0.03541 " pathEditMode="relative" rAng="0" ptsTypes="AA">
                                      <p:cBhvr>
                                        <p:cTn id="9" dur="700" spd="-100000" fill="hold"/>
                                        <p:tgtEl>
                                          <p:spTgt spid="144"/>
                                        </p:tgtEl>
                                        <p:attrNameLst>
                                          <p:attrName>ppt_x</p:attrName>
                                          <p:attrName>ppt_y</p:attrName>
                                        </p:attrNameLst>
                                      </p:cBhvr>
                                      <p:rCtr x="0" y="1759"/>
                                    </p:animMotion>
                                  </p:childTnLst>
                                </p:cTn>
                              </p:par>
                              <p:par>
                                <p:cTn id="10" presetID="10" presetClass="entr" presetSubtype="0" fill="hold" grpId="0" nodeType="withEffect">
                                  <p:stCondLst>
                                    <p:cond delay="300"/>
                                  </p:stCondLst>
                                  <p:childTnLst>
                                    <p:set>
                                      <p:cBhvr>
                                        <p:cTn id="11" dur="1" fill="hold">
                                          <p:stCondLst>
                                            <p:cond delay="0"/>
                                          </p:stCondLst>
                                        </p:cTn>
                                        <p:tgtEl>
                                          <p:spTgt spid="145"/>
                                        </p:tgtEl>
                                        <p:attrNameLst>
                                          <p:attrName>style.visibility</p:attrName>
                                        </p:attrNameLst>
                                      </p:cBhvr>
                                      <p:to>
                                        <p:strVal val="visible"/>
                                      </p:to>
                                    </p:set>
                                    <p:animEffect transition="in" filter="fade">
                                      <p:cBhvr>
                                        <p:cTn id="12" dur="500"/>
                                        <p:tgtEl>
                                          <p:spTgt spid="145"/>
                                        </p:tgtEl>
                                      </p:cBhvr>
                                    </p:animEffect>
                                  </p:childTnLst>
                                </p:cTn>
                              </p:par>
                              <p:par>
                                <p:cTn id="13" presetID="42" presetClass="path" presetSubtype="0" decel="100000" fill="hold" grpId="1" nodeType="withEffect">
                                  <p:stCondLst>
                                    <p:cond delay="300"/>
                                  </p:stCondLst>
                                  <p:childTnLst>
                                    <p:animMotion origin="layout" path="M 1.875E-6 -3.33333E-6 L 1.875E-6 0.03542 " pathEditMode="relative" rAng="0" ptsTypes="AA">
                                      <p:cBhvr>
                                        <p:cTn id="14" dur="700" spd="-100000" fill="hold"/>
                                        <p:tgtEl>
                                          <p:spTgt spid="145"/>
                                        </p:tgtEl>
                                        <p:attrNameLst>
                                          <p:attrName>ppt_x</p:attrName>
                                          <p:attrName>ppt_y</p:attrName>
                                        </p:attrNameLst>
                                      </p:cBhvr>
                                      <p:rCtr x="0" y="1759"/>
                                    </p:animMotion>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171"/>
                                        </p:tgtEl>
                                        <p:attrNameLst>
                                          <p:attrName>style.visibility</p:attrName>
                                        </p:attrNameLst>
                                      </p:cBhvr>
                                      <p:to>
                                        <p:strVal val="visible"/>
                                      </p:to>
                                    </p:set>
                                    <p:anim calcmode="lin" valueType="num">
                                      <p:cBhvr>
                                        <p:cTn id="18" dur="500" fill="hold"/>
                                        <p:tgtEl>
                                          <p:spTgt spid="171"/>
                                        </p:tgtEl>
                                        <p:attrNameLst>
                                          <p:attrName>ppt_w</p:attrName>
                                        </p:attrNameLst>
                                      </p:cBhvr>
                                      <p:tavLst>
                                        <p:tav tm="0">
                                          <p:val>
                                            <p:fltVal val="0"/>
                                          </p:val>
                                        </p:tav>
                                        <p:tav tm="100000">
                                          <p:val>
                                            <p:strVal val="#ppt_w"/>
                                          </p:val>
                                        </p:tav>
                                      </p:tavLst>
                                    </p:anim>
                                    <p:anim calcmode="lin" valueType="num">
                                      <p:cBhvr>
                                        <p:cTn id="19" dur="500" fill="hold"/>
                                        <p:tgtEl>
                                          <p:spTgt spid="171"/>
                                        </p:tgtEl>
                                        <p:attrNameLst>
                                          <p:attrName>ppt_h</p:attrName>
                                        </p:attrNameLst>
                                      </p:cBhvr>
                                      <p:tavLst>
                                        <p:tav tm="0">
                                          <p:val>
                                            <p:fltVal val="0"/>
                                          </p:val>
                                        </p:tav>
                                        <p:tav tm="100000">
                                          <p:val>
                                            <p:strVal val="#ppt_h"/>
                                          </p:val>
                                        </p:tav>
                                      </p:tavLst>
                                    </p:anim>
                                    <p:animEffect transition="in" filter="fade">
                                      <p:cBhvr>
                                        <p:cTn id="20" dur="500"/>
                                        <p:tgtEl>
                                          <p:spTgt spid="171"/>
                                        </p:tgtEl>
                                      </p:cBhvr>
                                    </p:animEffect>
                                  </p:childTnLst>
                                </p:cTn>
                              </p:par>
                              <p:par>
                                <p:cTn id="21" presetID="53" presetClass="entr" presetSubtype="16"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500" fill="hold"/>
                                        <p:tgtEl>
                                          <p:spTgt spid="2"/>
                                        </p:tgtEl>
                                        <p:attrNameLst>
                                          <p:attrName>ppt_w</p:attrName>
                                        </p:attrNameLst>
                                      </p:cBhvr>
                                      <p:tavLst>
                                        <p:tav tm="0">
                                          <p:val>
                                            <p:fltVal val="0"/>
                                          </p:val>
                                        </p:tav>
                                        <p:tav tm="100000">
                                          <p:val>
                                            <p:strVal val="#ppt_w"/>
                                          </p:val>
                                        </p:tav>
                                      </p:tavLst>
                                    </p:anim>
                                    <p:anim calcmode="lin" valueType="num">
                                      <p:cBhvr>
                                        <p:cTn id="24" dur="500" fill="hold"/>
                                        <p:tgtEl>
                                          <p:spTgt spid="2"/>
                                        </p:tgtEl>
                                        <p:attrNameLst>
                                          <p:attrName>ppt_h</p:attrName>
                                        </p:attrNameLst>
                                      </p:cBhvr>
                                      <p:tavLst>
                                        <p:tav tm="0">
                                          <p:val>
                                            <p:fltVal val="0"/>
                                          </p:val>
                                        </p:tav>
                                        <p:tav tm="100000">
                                          <p:val>
                                            <p:strVal val="#ppt_h"/>
                                          </p:val>
                                        </p:tav>
                                      </p:tavLst>
                                    </p:anim>
                                    <p:animEffect transition="in" filter="fade">
                                      <p:cBhvr>
                                        <p:cTn id="2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animBg="1"/>
      <p:bldP spid="144" grpId="1" animBg="1"/>
      <p:bldP spid="145" grpId="0" animBg="1"/>
      <p:bldP spid="145" grpId="1" animBg="1"/>
    </p:bldLst>
  </p:timing>
</p:sld>
</file>

<file path=ppt/tags/tag1.xml><?xml version="1.0" encoding="utf-8"?>
<p:tagLst xmlns:a="http://schemas.openxmlformats.org/drawingml/2006/main" xmlns:r="http://schemas.openxmlformats.org/officeDocument/2006/relationships" xmlns:p="http://schemas.openxmlformats.org/presentationml/2006/main">
  <p:tag name="__MICROSOFT_TRANSLATOR_CLM_SLIDEINFO" val="{&quot;Guid&quot;:&quot;6f438ff2-458e-42a7-9e88-69c4aaa75cca&quot;,&quot;TimeStamp&quot;:&quot;2019-11-30T19:26:30.7574574+00:00&quot;}"/>
</p:tagLst>
</file>

<file path=ppt/theme/theme1.xml><?xml version="1.0" encoding="utf-8"?>
<a:theme xmlns:a="http://schemas.openxmlformats.org/drawingml/2006/main" name="Black Template">
  <a:themeElements>
    <a:clrScheme name="Ignite Breakout on Black">
      <a:dk1>
        <a:srgbClr val="000000"/>
      </a:dk1>
      <a:lt1>
        <a:srgbClr val="FFFFFF"/>
      </a:lt1>
      <a:dk2>
        <a:srgbClr val="2F2F2F"/>
      </a:dk2>
      <a:lt2>
        <a:srgbClr val="E6E6E6"/>
      </a:lt2>
      <a:accent1>
        <a:srgbClr val="0078D4"/>
      </a:accent1>
      <a:accent2>
        <a:srgbClr val="50E6FF"/>
      </a:accent2>
      <a:accent3>
        <a:srgbClr val="D83B01"/>
      </a:accent3>
      <a:accent4>
        <a:srgbClr val="FFB900"/>
      </a:accent4>
      <a:accent5>
        <a:srgbClr val="737373"/>
      </a:accent5>
      <a:accent6>
        <a:srgbClr val="D2D2D2"/>
      </a:accent6>
      <a:hlink>
        <a:srgbClr val="50E6FF"/>
      </a:hlink>
      <a:folHlink>
        <a:srgbClr val="50E6FF"/>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Ignite_2019_16x9_Breakout_Template.potx" id="{9D762233-45E0-4F9D-A69E-25217B34C42B}" vid="{945154BB-BD79-4184-8544-D2D8F977679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87867195-f2b8-4ac2-b0b6-6bb73cb33afc}" enabled="1" method="Privilege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otalTime>0</TotalTime>
  <Words>219</Words>
  <Application>Microsoft Office PowerPoint</Application>
  <PresentationFormat>Widescreen</PresentationFormat>
  <Paragraphs>54</Paragraphs>
  <Slides>1</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vt:i4>
      </vt:variant>
    </vt:vector>
  </HeadingPairs>
  <TitlesOfParts>
    <vt:vector size="11" baseType="lpstr">
      <vt:lpstr>Aptos</vt:lpstr>
      <vt:lpstr>Arial</vt:lpstr>
      <vt:lpstr>Calibri</vt:lpstr>
      <vt:lpstr>Segoe UI</vt:lpstr>
      <vt:lpstr>Segoe UI Light</vt:lpstr>
      <vt:lpstr>Segoe UI Semibold</vt:lpstr>
      <vt:lpstr>Segoe UI Variable Display Semib</vt:lpstr>
      <vt:lpstr>var(--fontFamilyCustomFont1100, var(--fontFamilyBase))</vt:lpstr>
      <vt:lpstr>Wingdings</vt:lpstr>
      <vt:lpstr>Black Template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Mark Margolis (he/him)</dc:creator>
  <cp:lastModifiedBy>Mark Margolis (he/him)</cp:lastModifiedBy>
  <cp:revision>1</cp:revision>
  <dcterms:created xsi:type="dcterms:W3CDTF">2025-01-30T17:07:35Z</dcterms:created>
  <dcterms:modified xsi:type="dcterms:W3CDTF">2025-01-30T17:07:57Z</dcterms:modified>
</cp:coreProperties>
</file>