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2"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6AAC197-74C0-4840-8712-AF2802BCD51A}" v="27" dt="2025-01-22T09:40:36.34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2" autoAdjust="0"/>
    <p:restoredTop sz="94660"/>
  </p:normalViewPr>
  <p:slideViewPr>
    <p:cSldViewPr snapToGrid="0">
      <p:cViewPr varScale="1">
        <p:scale>
          <a:sx n="77" d="100"/>
          <a:sy n="77" d="100"/>
        </p:scale>
        <p:origin x="43" y="28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presProps" Target="presProps.xml"/><Relationship Id="rId7"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k Margolis (he/him)" userId="894b62ba-8fd6-4fa7-82b1-808c7601c084" providerId="ADAL" clId="{16AAC197-74C0-4840-8712-AF2802BCD51A}"/>
    <pc:docChg chg="custSel addSld delSld modSld">
      <pc:chgData name="Mark Margolis (he/him)" userId="894b62ba-8fd6-4fa7-82b1-808c7601c084" providerId="ADAL" clId="{16AAC197-74C0-4840-8712-AF2802BCD51A}" dt="2025-01-22T09:42:28.057" v="36" actId="47"/>
      <pc:docMkLst>
        <pc:docMk/>
      </pc:docMkLst>
      <pc:sldChg chg="addSp delSp modSp mod modTransition delAnim modAnim modShow">
        <pc:chgData name="Mark Margolis (he/him)" userId="894b62ba-8fd6-4fa7-82b1-808c7601c084" providerId="ADAL" clId="{16AAC197-74C0-4840-8712-AF2802BCD51A}" dt="2025-01-22T09:42:25.063" v="34" actId="729"/>
        <pc:sldMkLst>
          <pc:docMk/>
          <pc:sldMk cId="2248818626" sldId="262"/>
        </pc:sldMkLst>
        <pc:spChg chg="add del mod">
          <ac:chgData name="Mark Margolis (he/him)" userId="894b62ba-8fd6-4fa7-82b1-808c7601c084" providerId="ADAL" clId="{16AAC197-74C0-4840-8712-AF2802BCD51A}" dt="2025-01-21T13:54:57.005" v="12" actId="478"/>
          <ac:spMkLst>
            <pc:docMk/>
            <pc:sldMk cId="2248818626" sldId="262"/>
            <ac:spMk id="5" creationId="{8A77956B-8C45-8413-D717-0AAB5C79B514}"/>
          </ac:spMkLst>
        </pc:spChg>
      </pc:sldChg>
      <pc:sldChg chg="add del modTransition modAnim">
        <pc:chgData name="Mark Margolis (he/him)" userId="894b62ba-8fd6-4fa7-82b1-808c7601c084" providerId="ADAL" clId="{16AAC197-74C0-4840-8712-AF2802BCD51A}" dt="2025-01-22T09:42:28.057" v="36" actId="47"/>
        <pc:sldMkLst>
          <pc:docMk/>
          <pc:sldMk cId="3943886685" sldId="263"/>
        </pc:sldMkLst>
      </pc:sldChg>
      <pc:sldChg chg="add del modTransition modAnim">
        <pc:chgData name="Mark Margolis (he/him)" userId="894b62ba-8fd6-4fa7-82b1-808c7601c084" providerId="ADAL" clId="{16AAC197-74C0-4840-8712-AF2802BCD51A}" dt="2025-01-21T13:53:52.721" v="11" actId="47"/>
        <pc:sldMkLst>
          <pc:docMk/>
          <pc:sldMk cId="4224044620" sldId="263"/>
        </pc:sldMkLst>
      </pc:sldChg>
      <pc:sldChg chg="add del modAnim">
        <pc:chgData name="Mark Margolis (he/him)" userId="894b62ba-8fd6-4fa7-82b1-808c7601c084" providerId="ADAL" clId="{16AAC197-74C0-4840-8712-AF2802BCD51A}" dt="2025-01-22T09:42:27.538" v="35" actId="47"/>
        <pc:sldMkLst>
          <pc:docMk/>
          <pc:sldMk cId="3786933104" sldId="264"/>
        </pc:sldMkLst>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2708405-2951-9FE8-B1FC-3CF00576C586}"/>
              </a:ext>
            </a:extLst>
          </p:cNvPr>
          <p:cNvPicPr>
            <a:picLocks noChangeAspect="1"/>
          </p:cNvPicPr>
          <p:nvPr userDrawn="1"/>
        </p:nvPicPr>
        <p:blipFill rotWithShape="1">
          <a:blip r:embed="rId2"/>
          <a:srcRect l="1005" r="1005"/>
          <a:stretch/>
        </p:blipFill>
        <p:spPr>
          <a:xfrm>
            <a:off x="0" y="0"/>
            <a:ext cx="12192000" cy="6858000"/>
          </a:xfrm>
          <a:prstGeom prst="rect">
            <a:avLst/>
          </a:prstGeom>
        </p:spPr>
      </p:pic>
    </p:spTree>
    <p:extLst>
      <p:ext uri="{BB962C8B-B14F-4D97-AF65-F5344CB8AC3E}">
        <p14:creationId xmlns:p14="http://schemas.microsoft.com/office/powerpoint/2010/main" val="4114764098"/>
      </p:ext>
    </p:extLst>
  </p:cSld>
  <p:clrMapOvr>
    <a:masterClrMapping/>
  </p:clrMapOvr>
  <p:transition>
    <p:fade/>
  </p:transition>
  <p:extLst>
    <p:ext uri="{DCECCB84-F9BA-43D5-87BE-67443E8EF086}">
      <p15:sldGuideLst xmlns:p15="http://schemas.microsoft.com/office/powerpoint/2012/main">
        <p15:guide id="79" pos="3840">
          <p15:clr>
            <a:srgbClr val="C35EA4"/>
          </p15:clr>
        </p15:guide>
        <p15:guide id="83" pos="115">
          <p15:clr>
            <a:srgbClr val="FBAE40"/>
          </p15:clr>
        </p15:guide>
        <p15:guide id="87" pos="6955">
          <p15:clr>
            <a:srgbClr val="FBAE40"/>
          </p15:clr>
        </p15:guide>
        <p15:guide id="88" pos="6839">
          <p15:clr>
            <a:srgbClr val="FBAE40"/>
          </p15:clr>
        </p15:guide>
        <p15:guide id="89" pos="6343">
          <p15:clr>
            <a:srgbClr val="FBAE40"/>
          </p15:clr>
        </p15:guide>
        <p15:guide id="90" pos="6227">
          <p15:clr>
            <a:srgbClr val="FBAE40"/>
          </p15:clr>
        </p15:guide>
        <p15:guide id="91" pos="5732">
          <p15:clr>
            <a:srgbClr val="FBAE40"/>
          </p15:clr>
        </p15:guide>
        <p15:guide id="92" pos="5616">
          <p15:clr>
            <a:srgbClr val="FBAE40"/>
          </p15:clr>
        </p15:guide>
        <p15:guide id="93" pos="5120">
          <p15:clr>
            <a:srgbClr val="FBAE40"/>
          </p15:clr>
        </p15:guide>
        <p15:guide id="94" pos="5004">
          <p15:clr>
            <a:srgbClr val="FBAE40"/>
          </p15:clr>
        </p15:guide>
        <p15:guide id="95" pos="4509">
          <p15:clr>
            <a:srgbClr val="FBAE40"/>
          </p15:clr>
        </p15:guide>
        <p15:guide id="96" pos="4394">
          <p15:clr>
            <a:srgbClr val="FBAE40"/>
          </p15:clr>
        </p15:guide>
        <p15:guide id="97" pos="3897">
          <p15:clr>
            <a:srgbClr val="FBAE40"/>
          </p15:clr>
        </p15:guide>
        <p15:guide id="98" pos="3782">
          <p15:clr>
            <a:srgbClr val="FBAE40"/>
          </p15:clr>
        </p15:guide>
        <p15:guide id="99" pos="3286">
          <p15:clr>
            <a:srgbClr val="FBAE40"/>
          </p15:clr>
        </p15:guide>
        <p15:guide id="100" pos="3171">
          <p15:clr>
            <a:srgbClr val="FBAE40"/>
          </p15:clr>
        </p15:guide>
        <p15:guide id="101" pos="2676">
          <p15:clr>
            <a:srgbClr val="FBAE40"/>
          </p15:clr>
        </p15:guide>
        <p15:guide id="102" pos="2560">
          <p15:clr>
            <a:srgbClr val="FBAE40"/>
          </p15:clr>
        </p15:guide>
        <p15:guide id="103" pos="2062">
          <p15:clr>
            <a:srgbClr val="FBAE40"/>
          </p15:clr>
        </p15:guide>
        <p15:guide id="104" pos="1948">
          <p15:clr>
            <a:srgbClr val="FBAE40"/>
          </p15:clr>
        </p15:guide>
        <p15:guide id="105" pos="1453">
          <p15:clr>
            <a:srgbClr val="FBAE40"/>
          </p15:clr>
        </p15:guide>
        <p15:guide id="106" pos="1337">
          <p15:clr>
            <a:srgbClr val="FBAE40"/>
          </p15:clr>
        </p15:guide>
        <p15:guide id="107" pos="840">
          <p15:clr>
            <a:srgbClr val="FBAE40"/>
          </p15:clr>
        </p15:guide>
        <p15:guide id="108" pos="725">
          <p15:clr>
            <a:srgbClr val="FBAE40"/>
          </p15:clr>
        </p15:guide>
        <p15:guide id="113" orient="horz" pos="2856">
          <p15:clr>
            <a:srgbClr val="5ACBF0"/>
          </p15:clr>
        </p15:guide>
        <p15:guide id="114" orient="horz" pos="1464">
          <p15:clr>
            <a:srgbClr val="5ACBF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nnouncement">
    <p:bg>
      <p:bgPr>
        <a:gradFill flip="none" rotWithShape="1">
          <a:gsLst>
            <a:gs pos="90000">
              <a:schemeClr val="bg1"/>
            </a:gs>
            <a:gs pos="0">
              <a:srgbClr val="243A5E"/>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91B565C2-CFBD-4FE8-8D94-F52789216679}"/>
              </a:ext>
            </a:extLst>
          </p:cNvPr>
          <p:cNvPicPr>
            <a:picLocks noChangeAspect="1"/>
          </p:cNvPicPr>
          <p:nvPr userDrawn="1"/>
        </p:nvPicPr>
        <p:blipFill>
          <a:blip r:embed="rId2"/>
          <a:stretch>
            <a:fillRect/>
          </a:stretch>
        </p:blipFill>
        <p:spPr>
          <a:xfrm>
            <a:off x="1" y="5"/>
            <a:ext cx="12192000" cy="6856621"/>
          </a:xfrm>
          <a:prstGeom prst="rect">
            <a:avLst/>
          </a:prstGeom>
        </p:spPr>
      </p:pic>
      <p:sp>
        <p:nvSpPr>
          <p:cNvPr id="13" name="Rectangle 12">
            <a:extLst>
              <a:ext uri="{FF2B5EF4-FFF2-40B4-BE49-F238E27FC236}">
                <a16:creationId xmlns:a16="http://schemas.microsoft.com/office/drawing/2014/main" id="{57E0F753-6E0E-43E7-B382-FBDB45823E64}"/>
              </a:ext>
            </a:extLst>
          </p:cNvPr>
          <p:cNvSpPr/>
          <p:nvPr userDrawn="1"/>
        </p:nvSpPr>
        <p:spPr bwMode="auto">
          <a:xfrm flipH="1">
            <a:off x="9704740" y="-1"/>
            <a:ext cx="2487262" cy="6856621"/>
          </a:xfrm>
          <a:prstGeom prst="rect">
            <a:avLst/>
          </a:prstGeom>
          <a:gradFill flip="none" rotWithShape="1">
            <a:gsLst>
              <a:gs pos="13000">
                <a:schemeClr val="bg1"/>
              </a:gs>
              <a:gs pos="100000">
                <a:schemeClr val="bg1">
                  <a:alpha val="0"/>
                </a:scheme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1" tIns="146304" rIns="182881" bIns="146304" numCol="1" spcCol="0" rtlCol="0" fromWordArt="0" anchor="t" anchorCtr="0" forceAA="0" compatLnSpc="1">
            <a:prstTxWarp prst="textNoShape">
              <a:avLst/>
            </a:prstTxWarp>
            <a:noAutofit/>
          </a:bodyPr>
          <a:lstStyle/>
          <a:p>
            <a:pPr algn="l" defTabSz="932508" fontAlgn="base">
              <a:spcBef>
                <a:spcPct val="0"/>
              </a:spcBef>
              <a:spcAft>
                <a:spcPct val="0"/>
              </a:spcAft>
            </a:pPr>
            <a:endParaRPr lang="en-US" sz="1999">
              <a:gradFill>
                <a:gsLst>
                  <a:gs pos="0">
                    <a:srgbClr val="FFFFFF"/>
                  </a:gs>
                  <a:gs pos="100000">
                    <a:srgbClr val="FFFFFF"/>
                  </a:gs>
                </a:gsLst>
                <a:lin ang="5400000" scaled="0"/>
              </a:gradFill>
              <a:ea typeface="Segoe UI" pitchFamily="34" charset="0"/>
              <a:cs typeface="Segoe UI" pitchFamily="34" charset="0"/>
            </a:endParaRPr>
          </a:p>
        </p:txBody>
      </p:sp>
      <p:sp>
        <p:nvSpPr>
          <p:cNvPr id="14" name="Rectangle 13">
            <a:extLst>
              <a:ext uri="{FF2B5EF4-FFF2-40B4-BE49-F238E27FC236}">
                <a16:creationId xmlns:a16="http://schemas.microsoft.com/office/drawing/2014/main" id="{39388ADD-35C5-4D3C-BA5C-770BA3933D9C}"/>
              </a:ext>
            </a:extLst>
          </p:cNvPr>
          <p:cNvSpPr/>
          <p:nvPr userDrawn="1"/>
        </p:nvSpPr>
        <p:spPr bwMode="auto">
          <a:xfrm>
            <a:off x="0" y="-1"/>
            <a:ext cx="2487262" cy="6856621"/>
          </a:xfrm>
          <a:prstGeom prst="rect">
            <a:avLst/>
          </a:prstGeom>
          <a:gradFill flip="none" rotWithShape="1">
            <a:gsLst>
              <a:gs pos="13000">
                <a:schemeClr val="bg1"/>
              </a:gs>
              <a:gs pos="100000">
                <a:schemeClr val="bg1">
                  <a:alpha val="0"/>
                </a:scheme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1" tIns="146304" rIns="182881" bIns="146304" numCol="1" spcCol="0" rtlCol="0" fromWordArt="0" anchor="t" anchorCtr="0" forceAA="0" compatLnSpc="1">
            <a:prstTxWarp prst="textNoShape">
              <a:avLst/>
            </a:prstTxWarp>
            <a:noAutofit/>
          </a:bodyPr>
          <a:lstStyle/>
          <a:p>
            <a:pPr algn="l" defTabSz="932508" fontAlgn="base">
              <a:spcBef>
                <a:spcPct val="0"/>
              </a:spcBef>
              <a:spcAft>
                <a:spcPct val="0"/>
              </a:spcAft>
            </a:pPr>
            <a:endParaRPr lang="en-US" sz="1999">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737506561"/>
      </p:ext>
    </p:extLst>
  </p:cSld>
  <p:clrMapOvr>
    <a:masterClrMapping/>
  </p:clrMapOvr>
  <p:transition>
    <p:fade/>
  </p:transition>
  <p:extLst>
    <p:ext uri="{DCECCB84-F9BA-43D5-87BE-67443E8EF086}">
      <p15:sldGuideLst xmlns:p15="http://schemas.microsoft.com/office/powerpoint/2012/main">
        <p15:guide id="79" pos="3840">
          <p15:clr>
            <a:srgbClr val="C35EA4"/>
          </p15:clr>
        </p15:guide>
        <p15:guide id="80" pos="1292">
          <p15:clr>
            <a:srgbClr val="5ACBF0"/>
          </p15:clr>
        </p15:guide>
        <p15:guide id="81" pos="6388">
          <p15:clr>
            <a:srgbClr val="5ACBF0"/>
          </p15:clr>
        </p15:guide>
        <p15:guide id="83" pos="115">
          <p15:clr>
            <a:srgbClr val="FBAE40"/>
          </p15:clr>
        </p15:guide>
        <p15:guide id="87" pos="6955">
          <p15:clr>
            <a:srgbClr val="FBAE40"/>
          </p15:clr>
        </p15:guide>
        <p15:guide id="88" pos="6839">
          <p15:clr>
            <a:srgbClr val="FBAE40"/>
          </p15:clr>
        </p15:guide>
        <p15:guide id="89" pos="6343">
          <p15:clr>
            <a:srgbClr val="FBAE40"/>
          </p15:clr>
        </p15:guide>
        <p15:guide id="90" pos="6227">
          <p15:clr>
            <a:srgbClr val="FBAE40"/>
          </p15:clr>
        </p15:guide>
        <p15:guide id="91" pos="5732">
          <p15:clr>
            <a:srgbClr val="FBAE40"/>
          </p15:clr>
        </p15:guide>
        <p15:guide id="92" pos="5616">
          <p15:clr>
            <a:srgbClr val="FBAE40"/>
          </p15:clr>
        </p15:guide>
        <p15:guide id="93" pos="5120">
          <p15:clr>
            <a:srgbClr val="FBAE40"/>
          </p15:clr>
        </p15:guide>
        <p15:guide id="94" pos="5004">
          <p15:clr>
            <a:srgbClr val="FBAE40"/>
          </p15:clr>
        </p15:guide>
        <p15:guide id="95" pos="4509">
          <p15:clr>
            <a:srgbClr val="FBAE40"/>
          </p15:clr>
        </p15:guide>
        <p15:guide id="96" pos="4394">
          <p15:clr>
            <a:srgbClr val="FBAE40"/>
          </p15:clr>
        </p15:guide>
        <p15:guide id="97" pos="3897">
          <p15:clr>
            <a:srgbClr val="FBAE40"/>
          </p15:clr>
        </p15:guide>
        <p15:guide id="98" pos="3782">
          <p15:clr>
            <a:srgbClr val="FBAE40"/>
          </p15:clr>
        </p15:guide>
        <p15:guide id="99" pos="3286">
          <p15:clr>
            <a:srgbClr val="FBAE40"/>
          </p15:clr>
        </p15:guide>
        <p15:guide id="100" pos="3171">
          <p15:clr>
            <a:srgbClr val="FBAE40"/>
          </p15:clr>
        </p15:guide>
        <p15:guide id="101" pos="2676">
          <p15:clr>
            <a:srgbClr val="FBAE40"/>
          </p15:clr>
        </p15:guide>
        <p15:guide id="102" pos="2560">
          <p15:clr>
            <a:srgbClr val="FBAE40"/>
          </p15:clr>
        </p15:guide>
        <p15:guide id="103" pos="2062">
          <p15:clr>
            <a:srgbClr val="FBAE40"/>
          </p15:clr>
        </p15:guide>
        <p15:guide id="104" pos="1948">
          <p15:clr>
            <a:srgbClr val="FBAE40"/>
          </p15:clr>
        </p15:guide>
        <p15:guide id="105" pos="1453">
          <p15:clr>
            <a:srgbClr val="FBAE40"/>
          </p15:clr>
        </p15:guide>
        <p15:guide id="106" pos="1337">
          <p15:clr>
            <a:srgbClr val="FBAE40"/>
          </p15:clr>
        </p15:guide>
        <p15:guide id="107" pos="840">
          <p15:clr>
            <a:srgbClr val="FBAE40"/>
          </p15:clr>
        </p15:guide>
        <p15:guide id="108" pos="725">
          <p15:clr>
            <a:srgbClr val="FBAE40"/>
          </p15:clr>
        </p15:guide>
        <p15:guide id="113" orient="horz" pos="2856">
          <p15:clr>
            <a:srgbClr val="5ACBF0"/>
          </p15:clr>
        </p15:guide>
        <p15:guide id="114" orient="horz" pos="1464">
          <p15:clr>
            <a:srgbClr val="5ACBF0"/>
          </p15:clr>
        </p15:guide>
        <p15:guide id="115" pos="1692">
          <p15:clr>
            <a:srgbClr val="9FCC3B"/>
          </p15:clr>
        </p15:guide>
        <p15:guide id="116" pos="5986">
          <p15:clr>
            <a:srgbClr val="9FCC3B"/>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48E41-A3A6-4F4C-B8BD-A1590165A5F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7CA0066-5655-4196-BEDB-D6F6BCC9310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B6524B3-E386-41EF-8100-4BD3AFBEBD1E}"/>
              </a:ext>
            </a:extLst>
          </p:cNvPr>
          <p:cNvSpPr>
            <a:spLocks noGrp="1"/>
          </p:cNvSpPr>
          <p:nvPr>
            <p:ph type="dt" sz="half" idx="10"/>
          </p:nvPr>
        </p:nvSpPr>
        <p:spPr/>
        <p:txBody>
          <a:bodyPr/>
          <a:lstStyle/>
          <a:p>
            <a:fld id="{5602E22F-2937-4AC5-A1E8-8722F6233443}" type="datetimeFigureOut">
              <a:rPr lang="en-GB" smtClean="0"/>
              <a:t>22/01/2025</a:t>
            </a:fld>
            <a:endParaRPr lang="en-GB"/>
          </a:p>
        </p:txBody>
      </p:sp>
      <p:sp>
        <p:nvSpPr>
          <p:cNvPr id="5" name="Footer Placeholder 4">
            <a:extLst>
              <a:ext uri="{FF2B5EF4-FFF2-40B4-BE49-F238E27FC236}">
                <a16:creationId xmlns:a16="http://schemas.microsoft.com/office/drawing/2014/main" id="{2DC03E5D-7B35-48EC-9C46-47DB3B07DB3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C4119E4-B2F7-4A11-A975-FEE723220EF3}"/>
              </a:ext>
            </a:extLst>
          </p:cNvPr>
          <p:cNvSpPr>
            <a:spLocks noGrp="1"/>
          </p:cNvSpPr>
          <p:nvPr>
            <p:ph type="sldNum" sz="quarter" idx="12"/>
          </p:nvPr>
        </p:nvSpPr>
        <p:spPr/>
        <p:txBody>
          <a:bodyPr/>
          <a:lstStyle/>
          <a:p>
            <a:fld id="{9B6ACA70-0FE1-4FD8-B0CE-972623418136}" type="slidenum">
              <a:rPr lang="en-GB" smtClean="0"/>
              <a:t>‹#›</a:t>
            </a:fld>
            <a:endParaRPr lang="en-GB"/>
          </a:p>
        </p:txBody>
      </p:sp>
    </p:spTree>
    <p:extLst>
      <p:ext uri="{BB962C8B-B14F-4D97-AF65-F5344CB8AC3E}">
        <p14:creationId xmlns:p14="http://schemas.microsoft.com/office/powerpoint/2010/main" val="8981552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Square Photo ">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72913891"/>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5" orient="horz" pos="2160">
          <p15:clr>
            <a:srgbClr val="FBAE4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1_Title Onl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63369" y="473236"/>
            <a:ext cx="11081177" cy="1020602"/>
          </a:xfrm>
        </p:spPr>
        <p:txBody>
          <a:bodyPr/>
          <a:lstStyle>
            <a:lvl1pPr>
              <a:defRPr>
                <a:solidFill>
                  <a:schemeClr val="bg1"/>
                </a:solidFill>
              </a:defRPr>
            </a:lvl1pPr>
          </a:lstStyle>
          <a:p>
            <a:r>
              <a:rPr lang="en-US"/>
              <a:t>Click to edit Master title style</a:t>
            </a:r>
          </a:p>
        </p:txBody>
      </p:sp>
      <p:sp>
        <p:nvSpPr>
          <p:cNvPr id="6" name="Slide Number Placeholder 5">
            <a:extLst>
              <a:ext uri="{FF2B5EF4-FFF2-40B4-BE49-F238E27FC236}">
                <a16:creationId xmlns:a16="http://schemas.microsoft.com/office/drawing/2014/main" id="{F35098CE-1BC0-4F62-97B9-03F11A4C0A4C}"/>
              </a:ext>
            </a:extLst>
          </p:cNvPr>
          <p:cNvSpPr>
            <a:spLocks noGrp="1"/>
          </p:cNvSpPr>
          <p:nvPr>
            <p:ph type="sldNum" sz="quarter" idx="12"/>
          </p:nvPr>
        </p:nvSpPr>
        <p:spPr>
          <a:xfrm>
            <a:off x="11734144" y="6401594"/>
            <a:ext cx="366667" cy="365125"/>
          </a:xfrm>
        </p:spPr>
        <p:txBody>
          <a:bodyPr/>
          <a:lstStyle/>
          <a:p>
            <a:fld id="{7B76384A-BF72-4EC3-9EB1-950545506B9E}" type="slidenum">
              <a:rPr lang="en-IN" smtClean="0"/>
              <a:t>‹#›</a:t>
            </a:fld>
            <a:endParaRPr lang="en-IN"/>
          </a:p>
        </p:txBody>
      </p:sp>
    </p:spTree>
    <p:extLst>
      <p:ext uri="{BB962C8B-B14F-4D97-AF65-F5344CB8AC3E}">
        <p14:creationId xmlns:p14="http://schemas.microsoft.com/office/powerpoint/2010/main" val="2278014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61242505"/>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364350" y="465473"/>
            <a:ext cx="11018520" cy="494879"/>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364350" y="1755651"/>
            <a:ext cx="11018520" cy="1441420"/>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1"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63378" tIns="130703" rIns="163378" bIns="130703" numCol="1" spcCol="0" rtlCol="0" fromWordArt="0" anchor="t" anchorCtr="0" forceAA="0" compatLnSpc="1">
            <a:prstTxWarp prst="textNoShape">
              <a:avLst/>
            </a:prstTxWarp>
            <a:noAutofit/>
          </a:bodyPr>
          <a:lstStyle/>
          <a:p>
            <a:pPr algn="ctr" defTabSz="833113" fontAlgn="base">
              <a:lnSpc>
                <a:spcPct val="90000"/>
              </a:lnSpc>
              <a:spcBef>
                <a:spcPct val="0"/>
              </a:spcBef>
              <a:spcAft>
                <a:spcPct val="0"/>
              </a:spcAft>
            </a:pPr>
            <a:endParaRPr lang="en-US" sz="2144">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63378" tIns="130703" rIns="163378" bIns="130703" numCol="1" spcCol="0" rtlCol="0" fromWordArt="0" anchor="t" anchorCtr="0" forceAA="0" compatLnSpc="1">
            <a:prstTxWarp prst="textNoShape">
              <a:avLst/>
            </a:prstTxWarp>
            <a:noAutofit/>
          </a:bodyPr>
          <a:lstStyle/>
          <a:p>
            <a:pPr algn="ctr" defTabSz="833113" fontAlgn="base">
              <a:lnSpc>
                <a:spcPct val="90000"/>
              </a:lnSpc>
              <a:spcBef>
                <a:spcPct val="0"/>
              </a:spcBef>
              <a:spcAft>
                <a:spcPct val="0"/>
              </a:spcAft>
            </a:pPr>
            <a:endParaRPr lang="en-US" sz="2144">
              <a:gradFill>
                <a:gsLst>
                  <a:gs pos="0">
                    <a:srgbClr val="FFFFFF"/>
                  </a:gs>
                  <a:gs pos="100000">
                    <a:srgbClr val="FFFFFF"/>
                  </a:gs>
                </a:gsLst>
                <a:lin ang="5400000" scaled="0"/>
              </a:gradFill>
              <a:ea typeface="Segoe UI" pitchFamily="34" charset="0"/>
              <a:cs typeface="Segoe UI" pitchFamily="34" charset="0"/>
            </a:endParaRPr>
          </a:p>
        </p:txBody>
      </p:sp>
      <p:pic>
        <p:nvPicPr>
          <p:cNvPr id="48"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64D47851-93E6-4066-B42D-42968BFB647D}"/>
              </a:ext>
              <a:ext uri="{C183D7F6-B498-43B3-948B-1728B52AA6E4}">
                <adec:decorative xmlns:adec="http://schemas.microsoft.com/office/drawing/2017/decorative" val="0"/>
              </a:ext>
            </a:extLst>
          </p:cNvPr>
          <p:cNvPicPr>
            <a:picLocks noChangeAspect="1"/>
          </p:cNvPicPr>
          <p:nvPr userDrawn="1"/>
        </p:nvPicPr>
        <p:blipFill rotWithShape="1">
          <a:blip r:embed="rId8"/>
          <a:srcRect l="762"/>
          <a:stretch/>
        </p:blipFill>
        <p:spPr>
          <a:xfrm rot="5400000">
            <a:off x="10649956" y="2843772"/>
            <a:ext cx="6858000" cy="1170455"/>
          </a:xfrm>
          <a:prstGeom prst="rect">
            <a:avLst/>
          </a:prstGeom>
        </p:spPr>
      </p:pic>
      <p:pic>
        <p:nvPicPr>
          <p:cNvPr id="5" name="Picture 4">
            <a:extLst>
              <a:ext uri="{FF2B5EF4-FFF2-40B4-BE49-F238E27FC236}">
                <a16:creationId xmlns:a16="http://schemas.microsoft.com/office/drawing/2014/main" id="{1E351D02-DC1B-F2F0-EED4-91BFF7073971}"/>
              </a:ext>
            </a:extLst>
          </p:cNvPr>
          <p:cNvPicPr>
            <a:picLocks noChangeAspect="1"/>
          </p:cNvPicPr>
          <p:nvPr userDrawn="1"/>
        </p:nvPicPr>
        <p:blipFill>
          <a:blip r:embed="rId9"/>
          <a:stretch>
            <a:fillRect/>
          </a:stretch>
        </p:blipFill>
        <p:spPr>
          <a:xfrm>
            <a:off x="12265864" y="-91440"/>
            <a:ext cx="1227865" cy="6949440"/>
          </a:xfrm>
          <a:prstGeom prst="rect">
            <a:avLst/>
          </a:prstGeom>
        </p:spPr>
      </p:pic>
    </p:spTree>
    <p:extLst>
      <p:ext uri="{BB962C8B-B14F-4D97-AF65-F5344CB8AC3E}">
        <p14:creationId xmlns:p14="http://schemas.microsoft.com/office/powerpoint/2010/main" val="3532222902"/>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ransition>
    <p:fade/>
  </p:transition>
  <p:hf sldNum="0" hdr="0" ftr="0" dt="0"/>
  <p:txStyles>
    <p:titleStyle>
      <a:lvl1pPr algn="l" defTabSz="833355" rtl="0" eaLnBrk="1" latinLnBrk="0" hangingPunct="1">
        <a:lnSpc>
          <a:spcPct val="100000"/>
        </a:lnSpc>
        <a:spcBef>
          <a:spcPct val="0"/>
        </a:spcBef>
        <a:buNone/>
        <a:defRPr lang="en-US" sz="3216" b="0" kern="1200" cap="none" spc="-45" baseline="0" dirty="0" smtClean="0">
          <a:ln w="3175">
            <a:noFill/>
          </a:ln>
          <a:solidFill>
            <a:schemeClr val="tx1"/>
          </a:solidFill>
          <a:effectLst/>
          <a:latin typeface="+mj-lt"/>
          <a:ea typeface="+mn-ea"/>
          <a:cs typeface="Segoe UI" pitchFamily="34" charset="0"/>
        </a:defRPr>
      </a:lvl1pPr>
    </p:titleStyle>
    <p:bodyStyle>
      <a:lvl1pPr marL="204242" marR="0" indent="-204242" algn="l" defTabSz="833355"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502" kern="1200" spc="0" baseline="0">
          <a:gradFill>
            <a:gsLst>
              <a:gs pos="1250">
                <a:schemeClr val="tx1"/>
              </a:gs>
              <a:gs pos="100000">
                <a:schemeClr val="tx1"/>
              </a:gs>
            </a:gsLst>
            <a:lin ang="5400000" scaled="0"/>
          </a:gradFill>
          <a:latin typeface="+mn-lt"/>
          <a:ea typeface="+mn-ea"/>
          <a:cs typeface="Segoe UI" panose="020B0502040204020203" pitchFamily="34" charset="0"/>
        </a:defRPr>
      </a:lvl1pPr>
      <a:lvl2pPr marL="408484" marR="0" indent="-204242" algn="l" defTabSz="833355"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87" kern="1200" spc="0" baseline="0">
          <a:gradFill>
            <a:gsLst>
              <a:gs pos="1250">
                <a:schemeClr val="tx1"/>
              </a:gs>
              <a:gs pos="100000">
                <a:schemeClr val="tx1"/>
              </a:gs>
            </a:gsLst>
            <a:lin ang="5400000" scaled="0"/>
          </a:gradFill>
          <a:latin typeface="+mn-lt"/>
          <a:ea typeface="+mn-ea"/>
          <a:cs typeface="+mn-cs"/>
        </a:defRPr>
      </a:lvl2pPr>
      <a:lvl3pPr marL="587194" marR="0" indent="-178710" algn="l" defTabSz="833355"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29" kern="1200" spc="0" baseline="0">
          <a:gradFill>
            <a:gsLst>
              <a:gs pos="1250">
                <a:schemeClr val="tx1"/>
              </a:gs>
              <a:gs pos="100000">
                <a:schemeClr val="tx1"/>
              </a:gs>
            </a:gsLst>
            <a:lin ang="5400000" scaled="0"/>
          </a:gradFill>
          <a:latin typeface="+mn-lt"/>
          <a:ea typeface="+mn-ea"/>
          <a:cs typeface="+mn-cs"/>
        </a:defRPr>
      </a:lvl3pPr>
      <a:lvl4pPr marL="753143" marR="0" indent="-161691" algn="l" defTabSz="833355"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2" kern="1200" spc="0" baseline="0">
          <a:gradFill>
            <a:gsLst>
              <a:gs pos="1250">
                <a:schemeClr val="tx1"/>
              </a:gs>
              <a:gs pos="100000">
                <a:schemeClr val="tx1"/>
              </a:gs>
            </a:gsLst>
            <a:lin ang="5400000" scaled="0"/>
          </a:gradFill>
          <a:latin typeface="+mn-lt"/>
          <a:ea typeface="+mn-ea"/>
          <a:cs typeface="+mn-cs"/>
        </a:defRPr>
      </a:lvl4pPr>
      <a:lvl5pPr marL="914834" marR="0" indent="-150345" algn="l" defTabSz="833355"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2" kern="1200" spc="0" baseline="0">
          <a:gradFill>
            <a:gsLst>
              <a:gs pos="1250">
                <a:schemeClr val="tx1"/>
              </a:gs>
              <a:gs pos="100000">
                <a:schemeClr val="tx1"/>
              </a:gs>
            </a:gsLst>
            <a:lin ang="5400000" scaled="0"/>
          </a:gradFill>
          <a:latin typeface="+mn-lt"/>
          <a:ea typeface="+mn-ea"/>
          <a:cs typeface="+mn-cs"/>
        </a:defRPr>
      </a:lvl5pPr>
      <a:lvl6pPr marL="2291725" indent="-208339" algn="l" defTabSz="833355" rtl="0" eaLnBrk="1" latinLnBrk="0" hangingPunct="1">
        <a:spcBef>
          <a:spcPct val="20000"/>
        </a:spcBef>
        <a:buFont typeface="Arial" pitchFamily="34" charset="0"/>
        <a:buChar char="•"/>
        <a:defRPr sz="1787" kern="1200">
          <a:solidFill>
            <a:schemeClr val="tx1"/>
          </a:solidFill>
          <a:latin typeface="+mn-lt"/>
          <a:ea typeface="+mn-ea"/>
          <a:cs typeface="+mn-cs"/>
        </a:defRPr>
      </a:lvl6pPr>
      <a:lvl7pPr marL="2708404" indent="-208339" algn="l" defTabSz="833355" rtl="0" eaLnBrk="1" latinLnBrk="0" hangingPunct="1">
        <a:spcBef>
          <a:spcPct val="20000"/>
        </a:spcBef>
        <a:buFont typeface="Arial" pitchFamily="34" charset="0"/>
        <a:buChar char="•"/>
        <a:defRPr sz="1787" kern="1200">
          <a:solidFill>
            <a:schemeClr val="tx1"/>
          </a:solidFill>
          <a:latin typeface="+mn-lt"/>
          <a:ea typeface="+mn-ea"/>
          <a:cs typeface="+mn-cs"/>
        </a:defRPr>
      </a:lvl7pPr>
      <a:lvl8pPr marL="3125082" indent="-208339" algn="l" defTabSz="833355" rtl="0" eaLnBrk="1" latinLnBrk="0" hangingPunct="1">
        <a:spcBef>
          <a:spcPct val="20000"/>
        </a:spcBef>
        <a:buFont typeface="Arial" pitchFamily="34" charset="0"/>
        <a:buChar char="•"/>
        <a:defRPr sz="1787" kern="1200">
          <a:solidFill>
            <a:schemeClr val="tx1"/>
          </a:solidFill>
          <a:latin typeface="+mn-lt"/>
          <a:ea typeface="+mn-ea"/>
          <a:cs typeface="+mn-cs"/>
        </a:defRPr>
      </a:lvl8pPr>
      <a:lvl9pPr marL="3541760" indent="-208339" algn="l" defTabSz="833355" rtl="0" eaLnBrk="1" latinLnBrk="0" hangingPunct="1">
        <a:spcBef>
          <a:spcPct val="20000"/>
        </a:spcBef>
        <a:buFont typeface="Arial" pitchFamily="34" charset="0"/>
        <a:buChar char="•"/>
        <a:defRPr sz="1787" kern="1200">
          <a:solidFill>
            <a:schemeClr val="tx1"/>
          </a:solidFill>
          <a:latin typeface="+mn-lt"/>
          <a:ea typeface="+mn-ea"/>
          <a:cs typeface="+mn-cs"/>
        </a:defRPr>
      </a:lvl9pPr>
    </p:bodyStyle>
    <p:otherStyle>
      <a:defPPr>
        <a:defRPr lang="en-US"/>
      </a:defPPr>
      <a:lvl1pPr marL="0" algn="l" defTabSz="833355" rtl="0" eaLnBrk="1" latinLnBrk="0" hangingPunct="1">
        <a:defRPr sz="1607" kern="1200">
          <a:solidFill>
            <a:schemeClr val="tx1"/>
          </a:solidFill>
          <a:latin typeface="+mn-lt"/>
          <a:ea typeface="+mn-ea"/>
          <a:cs typeface="+mn-cs"/>
        </a:defRPr>
      </a:lvl1pPr>
      <a:lvl2pPr marL="416678" algn="l" defTabSz="833355" rtl="0" eaLnBrk="1" latinLnBrk="0" hangingPunct="1">
        <a:defRPr sz="1607" kern="1200">
          <a:solidFill>
            <a:schemeClr val="tx1"/>
          </a:solidFill>
          <a:latin typeface="+mn-lt"/>
          <a:ea typeface="+mn-ea"/>
          <a:cs typeface="+mn-cs"/>
        </a:defRPr>
      </a:lvl2pPr>
      <a:lvl3pPr marL="833355" algn="l" defTabSz="833355" rtl="0" eaLnBrk="1" latinLnBrk="0" hangingPunct="1">
        <a:defRPr sz="1607" kern="1200">
          <a:solidFill>
            <a:schemeClr val="tx1"/>
          </a:solidFill>
          <a:latin typeface="+mn-lt"/>
          <a:ea typeface="+mn-ea"/>
          <a:cs typeface="+mn-cs"/>
        </a:defRPr>
      </a:lvl3pPr>
      <a:lvl4pPr marL="1250033" algn="l" defTabSz="833355" rtl="0" eaLnBrk="1" latinLnBrk="0" hangingPunct="1">
        <a:defRPr sz="1607" kern="1200">
          <a:solidFill>
            <a:schemeClr val="tx1"/>
          </a:solidFill>
          <a:latin typeface="+mn-lt"/>
          <a:ea typeface="+mn-ea"/>
          <a:cs typeface="+mn-cs"/>
        </a:defRPr>
      </a:lvl4pPr>
      <a:lvl5pPr marL="1666709" algn="l" defTabSz="833355" rtl="0" eaLnBrk="1" latinLnBrk="0" hangingPunct="1">
        <a:defRPr sz="1607" kern="1200">
          <a:solidFill>
            <a:schemeClr val="tx1"/>
          </a:solidFill>
          <a:latin typeface="+mn-lt"/>
          <a:ea typeface="+mn-ea"/>
          <a:cs typeface="+mn-cs"/>
        </a:defRPr>
      </a:lvl5pPr>
      <a:lvl6pPr marL="2083389" algn="l" defTabSz="833355" rtl="0" eaLnBrk="1" latinLnBrk="0" hangingPunct="1">
        <a:defRPr sz="1607" kern="1200">
          <a:solidFill>
            <a:schemeClr val="tx1"/>
          </a:solidFill>
          <a:latin typeface="+mn-lt"/>
          <a:ea typeface="+mn-ea"/>
          <a:cs typeface="+mn-cs"/>
        </a:defRPr>
      </a:lvl6pPr>
      <a:lvl7pPr marL="2500064" algn="l" defTabSz="833355" rtl="0" eaLnBrk="1" latinLnBrk="0" hangingPunct="1">
        <a:defRPr sz="1607" kern="1200">
          <a:solidFill>
            <a:schemeClr val="tx1"/>
          </a:solidFill>
          <a:latin typeface="+mn-lt"/>
          <a:ea typeface="+mn-ea"/>
          <a:cs typeface="+mn-cs"/>
        </a:defRPr>
      </a:lvl7pPr>
      <a:lvl8pPr marL="2916743" algn="l" defTabSz="833355" rtl="0" eaLnBrk="1" latinLnBrk="0" hangingPunct="1">
        <a:defRPr sz="1607" kern="1200">
          <a:solidFill>
            <a:schemeClr val="tx1"/>
          </a:solidFill>
          <a:latin typeface="+mn-lt"/>
          <a:ea typeface="+mn-ea"/>
          <a:cs typeface="+mn-cs"/>
        </a:defRPr>
      </a:lvl8pPr>
      <a:lvl9pPr marL="3333421" algn="l" defTabSz="833355" rtl="0" eaLnBrk="1" latinLnBrk="0" hangingPunct="1">
        <a:defRPr sz="1607" kern="1200">
          <a:solidFill>
            <a:schemeClr val="tx1"/>
          </a:solidFill>
          <a:latin typeface="+mn-lt"/>
          <a:ea typeface="+mn-ea"/>
          <a:cs typeface="+mn-cs"/>
        </a:defRPr>
      </a:lvl9pPr>
    </p:otherStyle>
  </p:txStyles>
  <p:extLst>
    <p:ext uri="{27BBF7A9-308A-43DC-89C8-2F10F3537804}">
      <p15:sldGuideLst xmlns:p15="http://schemas.microsoft.com/office/powerpoint/2012/main">
        <p15:guide id="36" pos="115">
          <p15:clr>
            <a:srgbClr val="A4A3A4"/>
          </p15:clr>
        </p15:guide>
        <p15:guide id="37" pos="7565">
          <p15:clr>
            <a:srgbClr val="A4A3A4"/>
          </p15:clr>
        </p15:guide>
        <p15:guide id="38" orient="horz" pos="173">
          <p15:clr>
            <a:srgbClr val="A4A3A4"/>
          </p15:clr>
        </p15:guide>
        <p15:guide id="40" orient="horz" pos="4147">
          <p15:clr>
            <a:srgbClr val="A4A3A4"/>
          </p15:clr>
        </p15:guide>
        <p15:guide id="42" pos="230">
          <p15:clr>
            <a:srgbClr val="C35EA4"/>
          </p15:clr>
        </p15:guide>
        <p15:guide id="44" pos="7450">
          <p15:clr>
            <a:srgbClr val="C35EA4"/>
          </p15:clr>
        </p15:guide>
        <p15:guide id="45" orient="horz" pos="3974">
          <p15:clr>
            <a:srgbClr val="C35EA4"/>
          </p15:clr>
        </p15:guide>
        <p15:guide id="46" orient="horz" pos="1094">
          <p15:clr>
            <a:srgbClr val="C35EA4"/>
          </p15:clr>
        </p15:guide>
        <p15:guide id="47" orient="horz" pos="346">
          <p15:clr>
            <a:srgbClr val="C35EA4"/>
          </p15:clr>
        </p15:guide>
        <p15:guide id="48" orient="horz" pos="3228">
          <p15:clr>
            <a:srgbClr val="C35EA4"/>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png"/><Relationship Id="rId3" Type="http://schemas.openxmlformats.org/officeDocument/2006/relationships/image" Target="../media/image6.svg"/><Relationship Id="rId7" Type="http://schemas.openxmlformats.org/officeDocument/2006/relationships/image" Target="../media/image10.png"/><Relationship Id="rId12" Type="http://schemas.openxmlformats.org/officeDocument/2006/relationships/image" Target="../media/image15.svg"/><Relationship Id="rId17" Type="http://schemas.openxmlformats.org/officeDocument/2006/relationships/image" Target="../media/image20.png"/><Relationship Id="rId2" Type="http://schemas.openxmlformats.org/officeDocument/2006/relationships/image" Target="../media/image5.png"/><Relationship Id="rId16" Type="http://schemas.openxmlformats.org/officeDocument/2006/relationships/image" Target="../media/image19.png"/><Relationship Id="rId1" Type="http://schemas.openxmlformats.org/officeDocument/2006/relationships/slideLayout" Target="../slideLayouts/slideLayout1.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5" Type="http://schemas.openxmlformats.org/officeDocument/2006/relationships/image" Target="../media/image18.png"/><Relationship Id="rId10" Type="http://schemas.openxmlformats.org/officeDocument/2006/relationships/image" Target="../media/image13.emf"/><Relationship Id="rId4" Type="http://schemas.openxmlformats.org/officeDocument/2006/relationships/image" Target="../media/image7.png"/><Relationship Id="rId9" Type="http://schemas.openxmlformats.org/officeDocument/2006/relationships/image" Target="../media/image12.png"/><Relationship Id="rId1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08BCF3-A2BE-120C-E2BA-C23CCD88E6D2}"/>
            </a:ext>
          </a:extLst>
        </p:cNvPr>
        <p:cNvGrpSpPr/>
        <p:nvPr/>
      </p:nvGrpSpPr>
      <p:grpSpPr>
        <a:xfrm>
          <a:off x="0" y="0"/>
          <a:ext cx="0" cy="0"/>
          <a:chOff x="0" y="0"/>
          <a:chExt cx="0" cy="0"/>
        </a:xfrm>
      </p:grpSpPr>
      <p:sp>
        <p:nvSpPr>
          <p:cNvPr id="39" name="Rectangle: Rounded Corners 16">
            <a:extLst>
              <a:ext uri="{FF2B5EF4-FFF2-40B4-BE49-F238E27FC236}">
                <a16:creationId xmlns:a16="http://schemas.microsoft.com/office/drawing/2014/main" id="{3EBC9C8E-F2CD-D6B8-2FEF-FAEDB906992F}"/>
              </a:ext>
              <a:ext uri="{C183D7F6-B498-43B3-948B-1728B52AA6E4}">
                <adec:decorative xmlns:adec="http://schemas.microsoft.com/office/drawing/2017/decorative" val="1"/>
              </a:ext>
            </a:extLst>
          </p:cNvPr>
          <p:cNvSpPr/>
          <p:nvPr/>
        </p:nvSpPr>
        <p:spPr bwMode="auto">
          <a:xfrm>
            <a:off x="9598504" y="1333269"/>
            <a:ext cx="1620000" cy="1620000"/>
          </a:xfrm>
          <a:prstGeom prst="roundRect">
            <a:avLst>
              <a:gd name="adj" fmla="val 6201"/>
            </a:avLst>
          </a:prstGeom>
          <a:solidFill>
            <a:srgbClr val="FFFFFF">
              <a:alpha val="95000"/>
            </a:srgbClr>
          </a:solidFill>
          <a:ln w="25400">
            <a:noFill/>
            <a:headEnd type="none" w="med" len="med"/>
            <a:tailEnd type="none" w="med" len="med"/>
          </a:ln>
          <a:effectLst>
            <a:outerShdw blurRad="279400" algn="ctr" rotWithShape="0">
              <a:schemeClr val="bg1">
                <a:alpha val="15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71450" rIns="0" bIns="137160" numCol="1" spcCol="0" rtlCol="0" fromWordArt="0" anchor="t" anchorCtr="0" forceAA="0" compatLnSpc="1">
            <a:prstTxWarp prst="textNoShape">
              <a:avLst/>
            </a:prstTxWarp>
            <a:noAutofit/>
          </a:bodyPr>
          <a:lstStyle/>
          <a:p>
            <a:pPr marL="0" marR="0" lvl="0" indent="0" algn="ctr" defTabSz="914118" rtl="0" eaLnBrk="1" fontAlgn="auto" latinLnBrk="0" hangingPunct="1">
              <a:lnSpc>
                <a:spcPct val="100000"/>
              </a:lnSpc>
              <a:spcBef>
                <a:spcPts val="675"/>
              </a:spcBef>
              <a:spcAft>
                <a:spcPts val="0"/>
              </a:spcAft>
              <a:buClrTx/>
              <a:buSzTx/>
              <a:buFontTx/>
              <a:buNone/>
              <a:tabLst/>
              <a:defRPr/>
            </a:pPr>
            <a:r>
              <a:rPr kumimoji="0" lang="en-US" sz="1800" b="0" i="0" u="none" strike="noStrike" kern="1200" cap="none" spc="0" normalizeH="0" baseline="0" noProof="0">
                <a:ln>
                  <a:noFill/>
                </a:ln>
                <a:gradFill>
                  <a:gsLst>
                    <a:gs pos="87156">
                      <a:srgbClr val="000000"/>
                    </a:gs>
                    <a:gs pos="64220">
                      <a:srgbClr val="000000"/>
                    </a:gs>
                  </a:gsLst>
                  <a:path path="circle">
                    <a:fillToRect t="100000" r="100000"/>
                  </a:path>
                </a:gradFill>
                <a:effectLst/>
                <a:uLnTx/>
                <a:uFillTx/>
                <a:latin typeface="Segoe UI Variable Display Semib" pitchFamily="2" charset="0"/>
                <a:ea typeface="+mn-ea"/>
                <a:cs typeface="Segoe Sans Display Semibold" pitchFamily="2" charset="0"/>
              </a:rPr>
              <a:t>Mistral AI</a:t>
            </a:r>
          </a:p>
        </p:txBody>
      </p:sp>
      <p:sp>
        <p:nvSpPr>
          <p:cNvPr id="40" name="Rectangle: Rounded Corners 16">
            <a:extLst>
              <a:ext uri="{FF2B5EF4-FFF2-40B4-BE49-F238E27FC236}">
                <a16:creationId xmlns:a16="http://schemas.microsoft.com/office/drawing/2014/main" id="{45E1662D-BD68-724B-BBE9-A2EF578C46C7}"/>
              </a:ext>
              <a:ext uri="{C183D7F6-B498-43B3-948B-1728B52AA6E4}">
                <adec:decorative xmlns:adec="http://schemas.microsoft.com/office/drawing/2017/decorative" val="1"/>
              </a:ext>
            </a:extLst>
          </p:cNvPr>
          <p:cNvSpPr/>
          <p:nvPr/>
        </p:nvSpPr>
        <p:spPr bwMode="auto">
          <a:xfrm>
            <a:off x="1063008" y="3035332"/>
            <a:ext cx="1620000" cy="1620000"/>
          </a:xfrm>
          <a:prstGeom prst="roundRect">
            <a:avLst>
              <a:gd name="adj" fmla="val 6356"/>
            </a:avLst>
          </a:prstGeom>
          <a:solidFill>
            <a:srgbClr val="FFFFFF">
              <a:alpha val="95000"/>
            </a:srgbClr>
          </a:solidFill>
          <a:ln w="25400">
            <a:noFill/>
            <a:headEnd type="none" w="med" len="med"/>
            <a:tailEnd type="none" w="med" len="med"/>
          </a:ln>
          <a:effectLst>
            <a:outerShdw blurRad="279400" algn="ctr" rotWithShape="0">
              <a:schemeClr val="bg1">
                <a:alpha val="15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71450" rIns="0" bIns="137160" numCol="1" spcCol="0" rtlCol="0" fromWordArt="0" anchor="t" anchorCtr="0" forceAA="0" compatLnSpc="1">
            <a:prstTxWarp prst="textNoShape">
              <a:avLst/>
            </a:prstTxWarp>
            <a:noAutofit/>
          </a:bodyPr>
          <a:lstStyle/>
          <a:p>
            <a:pPr marL="0" marR="0" lvl="0" indent="0" algn="ctr" defTabSz="914118" rtl="0" eaLnBrk="1" fontAlgn="auto" latinLnBrk="0" hangingPunct="1">
              <a:lnSpc>
                <a:spcPct val="100000"/>
              </a:lnSpc>
              <a:spcBef>
                <a:spcPts val="675"/>
              </a:spcBef>
              <a:spcAft>
                <a:spcPts val="0"/>
              </a:spcAft>
              <a:buClrTx/>
              <a:buSzTx/>
              <a:buFontTx/>
              <a:buNone/>
              <a:tabLst/>
              <a:defRPr/>
            </a:pPr>
            <a:r>
              <a:rPr kumimoji="0" lang="en-US" sz="1800" b="0" i="0" u="none" strike="noStrike" kern="1200" cap="none" spc="0" normalizeH="0" baseline="0" noProof="0">
                <a:ln>
                  <a:noFill/>
                </a:ln>
                <a:gradFill>
                  <a:gsLst>
                    <a:gs pos="87156">
                      <a:srgbClr val="000000"/>
                    </a:gs>
                    <a:gs pos="64220">
                      <a:srgbClr val="000000"/>
                    </a:gs>
                  </a:gsLst>
                  <a:path path="circle">
                    <a:fillToRect t="100000" r="100000"/>
                  </a:path>
                </a:gradFill>
                <a:effectLst/>
                <a:uLnTx/>
                <a:uFillTx/>
                <a:latin typeface="Segoe UI Variable Display Semib" pitchFamily="2" charset="0"/>
                <a:ea typeface="+mn-ea"/>
                <a:cs typeface="Segoe Sans Display Semibold" pitchFamily="2" charset="0"/>
              </a:rPr>
              <a:t>NVIDIA</a:t>
            </a:r>
          </a:p>
        </p:txBody>
      </p:sp>
      <p:sp>
        <p:nvSpPr>
          <p:cNvPr id="41" name="Rectangle: Rounded Corners 16">
            <a:extLst>
              <a:ext uri="{FF2B5EF4-FFF2-40B4-BE49-F238E27FC236}">
                <a16:creationId xmlns:a16="http://schemas.microsoft.com/office/drawing/2014/main" id="{56C61AD3-AE7F-59BB-E181-975BD2ECD8A7}"/>
              </a:ext>
              <a:ext uri="{C183D7F6-B498-43B3-948B-1728B52AA6E4}">
                <adec:decorative xmlns:adec="http://schemas.microsoft.com/office/drawing/2017/decorative" val="1"/>
              </a:ext>
            </a:extLst>
          </p:cNvPr>
          <p:cNvSpPr/>
          <p:nvPr/>
        </p:nvSpPr>
        <p:spPr bwMode="auto">
          <a:xfrm>
            <a:off x="2772253" y="3035332"/>
            <a:ext cx="1620000" cy="1620000"/>
          </a:xfrm>
          <a:prstGeom prst="roundRect">
            <a:avLst>
              <a:gd name="adj" fmla="val 6278"/>
            </a:avLst>
          </a:prstGeom>
          <a:solidFill>
            <a:srgbClr val="FFFFFF">
              <a:alpha val="95000"/>
            </a:srgbClr>
          </a:solidFill>
          <a:ln w="25400">
            <a:noFill/>
            <a:headEnd type="none" w="med" len="med"/>
            <a:tailEnd type="none" w="med" len="med"/>
          </a:ln>
          <a:effectLst>
            <a:outerShdw blurRad="279400" algn="ctr" rotWithShape="0">
              <a:schemeClr val="bg1">
                <a:alpha val="15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71450" rIns="0" bIns="137160" numCol="1" spcCol="0" rtlCol="0" fromWordArt="0" anchor="t" anchorCtr="0" forceAA="0" compatLnSpc="1">
            <a:prstTxWarp prst="textNoShape">
              <a:avLst/>
            </a:prstTxWarp>
            <a:noAutofit/>
          </a:bodyPr>
          <a:lstStyle/>
          <a:p>
            <a:pPr marL="0" marR="0" lvl="0" indent="0" algn="ctr" defTabSz="914118" rtl="0" eaLnBrk="1" fontAlgn="auto" latinLnBrk="0" hangingPunct="1">
              <a:lnSpc>
                <a:spcPct val="100000"/>
              </a:lnSpc>
              <a:spcBef>
                <a:spcPts val="675"/>
              </a:spcBef>
              <a:spcAft>
                <a:spcPts val="0"/>
              </a:spcAft>
              <a:buClrTx/>
              <a:buSzTx/>
              <a:buFontTx/>
              <a:buNone/>
              <a:tabLst/>
              <a:defRPr/>
            </a:pPr>
            <a:r>
              <a:rPr kumimoji="0" lang="en-US" sz="1800" b="0" i="0" u="none" strike="noStrike" kern="1200" cap="none" spc="0" normalizeH="0" baseline="0" noProof="0">
                <a:ln>
                  <a:noFill/>
                </a:ln>
                <a:gradFill>
                  <a:gsLst>
                    <a:gs pos="87156">
                      <a:srgbClr val="000000"/>
                    </a:gs>
                    <a:gs pos="64220">
                      <a:srgbClr val="000000"/>
                    </a:gs>
                  </a:gsLst>
                  <a:path path="circle">
                    <a:fillToRect t="100000" r="100000"/>
                  </a:path>
                </a:gradFill>
                <a:effectLst/>
                <a:uLnTx/>
                <a:uFillTx/>
                <a:latin typeface="Segoe UI Variable Display Semib" pitchFamily="2" charset="0"/>
                <a:ea typeface="+mn-ea"/>
                <a:cs typeface="Segoe Sans Display Semibold" pitchFamily="2" charset="0"/>
              </a:rPr>
              <a:t>Phi models</a:t>
            </a:r>
          </a:p>
        </p:txBody>
      </p:sp>
      <p:sp>
        <p:nvSpPr>
          <p:cNvPr id="42" name="Rectangle: Rounded Corners 16">
            <a:extLst>
              <a:ext uri="{FF2B5EF4-FFF2-40B4-BE49-F238E27FC236}">
                <a16:creationId xmlns:a16="http://schemas.microsoft.com/office/drawing/2014/main" id="{B935513E-8FB7-B216-2C3F-237C0B96AEBA}"/>
              </a:ext>
              <a:ext uri="{C183D7F6-B498-43B3-948B-1728B52AA6E4}">
                <adec:decorative xmlns:adec="http://schemas.microsoft.com/office/drawing/2017/decorative" val="1"/>
              </a:ext>
            </a:extLst>
          </p:cNvPr>
          <p:cNvSpPr/>
          <p:nvPr/>
        </p:nvSpPr>
        <p:spPr bwMode="auto">
          <a:xfrm>
            <a:off x="4481498" y="3035332"/>
            <a:ext cx="1620000" cy="1620000"/>
          </a:xfrm>
          <a:prstGeom prst="roundRect">
            <a:avLst>
              <a:gd name="adj" fmla="val 6302"/>
            </a:avLst>
          </a:prstGeom>
          <a:solidFill>
            <a:srgbClr val="FFFFFF">
              <a:alpha val="95000"/>
            </a:srgbClr>
          </a:solidFill>
          <a:ln w="25400">
            <a:noFill/>
            <a:headEnd type="none" w="med" len="med"/>
            <a:tailEnd type="none" w="med" len="med"/>
          </a:ln>
          <a:effectLst>
            <a:outerShdw blurRad="279400" algn="ctr" rotWithShape="0">
              <a:schemeClr val="bg1">
                <a:alpha val="15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71450" rIns="0" bIns="137160" numCol="1" spcCol="0" rtlCol="0" fromWordArt="0" anchor="t" anchorCtr="0" forceAA="0" compatLnSpc="1">
            <a:prstTxWarp prst="textNoShape">
              <a:avLst/>
            </a:prstTxWarp>
            <a:noAutofit/>
          </a:bodyPr>
          <a:lstStyle/>
          <a:p>
            <a:pPr marL="0" marR="0" lvl="0" indent="0" algn="ctr" defTabSz="914118" rtl="0" eaLnBrk="1" fontAlgn="auto" latinLnBrk="0" hangingPunct="1">
              <a:lnSpc>
                <a:spcPct val="100000"/>
              </a:lnSpc>
              <a:spcBef>
                <a:spcPts val="675"/>
              </a:spcBef>
              <a:spcAft>
                <a:spcPts val="0"/>
              </a:spcAft>
              <a:buClrTx/>
              <a:buSzTx/>
              <a:buFontTx/>
              <a:buNone/>
              <a:tabLst/>
              <a:defRPr/>
            </a:pPr>
            <a:r>
              <a:rPr kumimoji="0" lang="en-US" sz="1800" b="0" i="0" u="none" strike="noStrike" kern="1200" cap="none" spc="0" normalizeH="0" baseline="0" noProof="0">
                <a:ln>
                  <a:noFill/>
                </a:ln>
                <a:gradFill>
                  <a:gsLst>
                    <a:gs pos="87156">
                      <a:srgbClr val="000000"/>
                    </a:gs>
                    <a:gs pos="64220">
                      <a:srgbClr val="000000"/>
                    </a:gs>
                  </a:gsLst>
                  <a:path path="circle">
                    <a:fillToRect t="100000" r="100000"/>
                  </a:path>
                </a:gradFill>
                <a:effectLst/>
                <a:uLnTx/>
                <a:uFillTx/>
                <a:latin typeface="Segoe UI Variable Display Semib" pitchFamily="2" charset="0"/>
                <a:ea typeface="+mn-ea"/>
                <a:cs typeface="Segoe Sans Display Semibold" pitchFamily="2" charset="0"/>
              </a:rPr>
              <a:t>Snowflake</a:t>
            </a:r>
          </a:p>
        </p:txBody>
      </p:sp>
      <p:sp>
        <p:nvSpPr>
          <p:cNvPr id="43" name="Rectangle: Rounded Corners 16">
            <a:extLst>
              <a:ext uri="{FF2B5EF4-FFF2-40B4-BE49-F238E27FC236}">
                <a16:creationId xmlns:a16="http://schemas.microsoft.com/office/drawing/2014/main" id="{443AE440-6824-9580-BC0D-49A473734ADC}"/>
              </a:ext>
              <a:ext uri="{C183D7F6-B498-43B3-948B-1728B52AA6E4}">
                <adec:decorative xmlns:adec="http://schemas.microsoft.com/office/drawing/2017/decorative" val="1"/>
              </a:ext>
            </a:extLst>
          </p:cNvPr>
          <p:cNvSpPr/>
          <p:nvPr/>
        </p:nvSpPr>
        <p:spPr bwMode="auto">
          <a:xfrm>
            <a:off x="6190743" y="3035332"/>
            <a:ext cx="1620000" cy="1620000"/>
          </a:xfrm>
          <a:prstGeom prst="roundRect">
            <a:avLst>
              <a:gd name="adj" fmla="val 6201"/>
            </a:avLst>
          </a:prstGeom>
          <a:solidFill>
            <a:srgbClr val="FFFFFF">
              <a:alpha val="95000"/>
            </a:srgbClr>
          </a:solidFill>
          <a:ln w="25400">
            <a:noFill/>
            <a:headEnd type="none" w="med" len="med"/>
            <a:tailEnd type="none" w="med" len="med"/>
          </a:ln>
          <a:effectLst>
            <a:outerShdw blurRad="279400" algn="ctr" rotWithShape="0">
              <a:schemeClr val="bg1">
                <a:alpha val="15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71450" rIns="0" bIns="137160" numCol="1" spcCol="0" rtlCol="0" fromWordArt="0" anchor="t" anchorCtr="0" forceAA="0" compatLnSpc="1">
            <a:prstTxWarp prst="textNoShape">
              <a:avLst/>
            </a:prstTxWarp>
            <a:noAutofit/>
          </a:bodyPr>
          <a:lstStyle/>
          <a:p>
            <a:pPr marL="0" marR="0" lvl="0" indent="0" algn="ctr" defTabSz="914118" rtl="0" eaLnBrk="1" fontAlgn="auto" latinLnBrk="0" hangingPunct="1">
              <a:lnSpc>
                <a:spcPct val="100000"/>
              </a:lnSpc>
              <a:spcBef>
                <a:spcPts val="675"/>
              </a:spcBef>
              <a:spcAft>
                <a:spcPts val="0"/>
              </a:spcAft>
              <a:buClrTx/>
              <a:buSzTx/>
              <a:buFontTx/>
              <a:buNone/>
              <a:tabLst/>
              <a:defRPr/>
            </a:pPr>
            <a:r>
              <a:rPr kumimoji="0" lang="en-US" sz="1800" b="0" i="0" u="none" strike="noStrike" kern="1200" cap="none" spc="0" normalizeH="0" baseline="0" noProof="0">
                <a:ln>
                  <a:noFill/>
                </a:ln>
                <a:gradFill>
                  <a:gsLst>
                    <a:gs pos="87156">
                      <a:srgbClr val="000000"/>
                    </a:gs>
                    <a:gs pos="64220">
                      <a:srgbClr val="000000"/>
                    </a:gs>
                  </a:gsLst>
                  <a:path path="circle">
                    <a:fillToRect t="100000" r="100000"/>
                  </a:path>
                </a:gradFill>
                <a:effectLst/>
                <a:uLnTx/>
                <a:uFillTx/>
                <a:latin typeface="Segoe UI Variable Display Semib" pitchFamily="2" charset="0"/>
                <a:ea typeface="+mn-ea"/>
                <a:cs typeface="Segoe Sans Display Semibold" pitchFamily="2" charset="0"/>
              </a:rPr>
              <a:t>A121 Labs</a:t>
            </a:r>
          </a:p>
        </p:txBody>
      </p:sp>
      <p:sp>
        <p:nvSpPr>
          <p:cNvPr id="44" name="Rectangle: Rounded Corners 16">
            <a:extLst>
              <a:ext uri="{FF2B5EF4-FFF2-40B4-BE49-F238E27FC236}">
                <a16:creationId xmlns:a16="http://schemas.microsoft.com/office/drawing/2014/main" id="{6B38236F-7678-9712-9396-660A2A782625}"/>
              </a:ext>
              <a:ext uri="{C183D7F6-B498-43B3-948B-1728B52AA6E4}">
                <adec:decorative xmlns:adec="http://schemas.microsoft.com/office/drawing/2017/decorative" val="1"/>
              </a:ext>
            </a:extLst>
          </p:cNvPr>
          <p:cNvSpPr/>
          <p:nvPr/>
        </p:nvSpPr>
        <p:spPr bwMode="auto">
          <a:xfrm>
            <a:off x="7899988" y="3035332"/>
            <a:ext cx="1620000" cy="1620000"/>
          </a:xfrm>
          <a:prstGeom prst="roundRect">
            <a:avLst>
              <a:gd name="adj" fmla="val 6201"/>
            </a:avLst>
          </a:prstGeom>
          <a:solidFill>
            <a:srgbClr val="FFFFFF">
              <a:alpha val="95000"/>
            </a:srgbClr>
          </a:solidFill>
          <a:ln w="25400">
            <a:noFill/>
            <a:headEnd type="none" w="med" len="med"/>
            <a:tailEnd type="none" w="med" len="med"/>
          </a:ln>
          <a:effectLst>
            <a:outerShdw blurRad="279400" algn="ctr" rotWithShape="0">
              <a:schemeClr val="bg1">
                <a:alpha val="15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71450" rIns="0" bIns="137160" numCol="1" spcCol="0" rtlCol="0" fromWordArt="0" anchor="t" anchorCtr="0" forceAA="0" compatLnSpc="1">
            <a:prstTxWarp prst="textNoShape">
              <a:avLst/>
            </a:prstTxWarp>
            <a:noAutofit/>
          </a:bodyPr>
          <a:lstStyle/>
          <a:p>
            <a:pPr marL="0" marR="0" lvl="0" indent="0" algn="ctr" defTabSz="914118" rtl="0" eaLnBrk="1" fontAlgn="auto" latinLnBrk="0" hangingPunct="1">
              <a:lnSpc>
                <a:spcPct val="100000"/>
              </a:lnSpc>
              <a:spcBef>
                <a:spcPts val="675"/>
              </a:spcBef>
              <a:spcAft>
                <a:spcPts val="0"/>
              </a:spcAft>
              <a:buClrTx/>
              <a:buSzTx/>
              <a:buFontTx/>
              <a:buNone/>
              <a:tabLst/>
              <a:defRPr/>
            </a:pPr>
            <a:r>
              <a:rPr kumimoji="0" lang="en-US" sz="1800" b="0" i="0" u="none" strike="noStrike" kern="1200" cap="none" spc="0" normalizeH="0" baseline="0" noProof="0">
                <a:ln>
                  <a:noFill/>
                </a:ln>
                <a:gradFill>
                  <a:gsLst>
                    <a:gs pos="87156">
                      <a:srgbClr val="000000"/>
                    </a:gs>
                    <a:gs pos="64220">
                      <a:srgbClr val="000000"/>
                    </a:gs>
                  </a:gsLst>
                  <a:path path="circle">
                    <a:fillToRect t="100000" r="100000"/>
                  </a:path>
                </a:gradFill>
                <a:effectLst/>
                <a:uLnTx/>
                <a:uFillTx/>
                <a:latin typeface="Segoe UI Variable Display Semib" pitchFamily="2" charset="0"/>
                <a:ea typeface="+mn-ea"/>
                <a:cs typeface="Segoe Sans Display Semibold" pitchFamily="2" charset="0"/>
              </a:rPr>
              <a:t>Core42</a:t>
            </a:r>
          </a:p>
        </p:txBody>
      </p:sp>
      <p:sp>
        <p:nvSpPr>
          <p:cNvPr id="45" name="Rectangle: Rounded Corners 16">
            <a:extLst>
              <a:ext uri="{FF2B5EF4-FFF2-40B4-BE49-F238E27FC236}">
                <a16:creationId xmlns:a16="http://schemas.microsoft.com/office/drawing/2014/main" id="{554C4A51-334F-EE2E-F91B-0CE05C272C05}"/>
              </a:ext>
              <a:ext uri="{C183D7F6-B498-43B3-948B-1728B52AA6E4}">
                <adec:decorative xmlns:adec="http://schemas.microsoft.com/office/drawing/2017/decorative" val="1"/>
              </a:ext>
            </a:extLst>
          </p:cNvPr>
          <p:cNvSpPr/>
          <p:nvPr/>
        </p:nvSpPr>
        <p:spPr bwMode="auto">
          <a:xfrm>
            <a:off x="9609232" y="3035332"/>
            <a:ext cx="1620000" cy="1620000"/>
          </a:xfrm>
          <a:prstGeom prst="roundRect">
            <a:avLst>
              <a:gd name="adj" fmla="val 6201"/>
            </a:avLst>
          </a:prstGeom>
          <a:solidFill>
            <a:srgbClr val="FFFFFF">
              <a:alpha val="95000"/>
            </a:srgbClr>
          </a:solidFill>
          <a:ln w="25400">
            <a:noFill/>
            <a:headEnd type="none" w="med" len="med"/>
            <a:tailEnd type="none" w="med" len="med"/>
          </a:ln>
          <a:effectLst>
            <a:outerShdw blurRad="279400" algn="ctr" rotWithShape="0">
              <a:schemeClr val="bg1">
                <a:alpha val="15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71450" rIns="0" bIns="137160" numCol="1" spcCol="0" rtlCol="0" fromWordArt="0" anchor="t" anchorCtr="0" forceAA="0" compatLnSpc="1">
            <a:prstTxWarp prst="textNoShape">
              <a:avLst/>
            </a:prstTxWarp>
            <a:noAutofit/>
          </a:bodyPr>
          <a:lstStyle/>
          <a:p>
            <a:pPr marL="0" marR="0" lvl="0" indent="0" algn="ctr" defTabSz="914118" rtl="0" eaLnBrk="1" fontAlgn="auto" latinLnBrk="0" hangingPunct="1">
              <a:lnSpc>
                <a:spcPct val="100000"/>
              </a:lnSpc>
              <a:spcBef>
                <a:spcPts val="675"/>
              </a:spcBef>
              <a:spcAft>
                <a:spcPts val="0"/>
              </a:spcAft>
              <a:buClrTx/>
              <a:buSzTx/>
              <a:buFontTx/>
              <a:buNone/>
              <a:tabLst/>
              <a:defRPr/>
            </a:pPr>
            <a:r>
              <a:rPr kumimoji="0" lang="en-US" sz="1800" b="0" i="0" u="none" strike="noStrike" kern="1200" cap="none" spc="0" normalizeH="0" baseline="0" noProof="0">
                <a:ln>
                  <a:noFill/>
                </a:ln>
                <a:gradFill>
                  <a:gsLst>
                    <a:gs pos="87156">
                      <a:srgbClr val="000000"/>
                    </a:gs>
                    <a:gs pos="64220">
                      <a:srgbClr val="000000"/>
                    </a:gs>
                  </a:gsLst>
                  <a:path path="circle">
                    <a:fillToRect t="100000" r="100000"/>
                  </a:path>
                </a:gradFill>
                <a:effectLst/>
                <a:uLnTx/>
                <a:uFillTx/>
                <a:latin typeface="Segoe UI Variable Display Semib" pitchFamily="2" charset="0"/>
                <a:ea typeface="+mn-ea"/>
                <a:cs typeface="Segoe Sans Display Semibold" pitchFamily="2" charset="0"/>
              </a:rPr>
              <a:t>Nixtla</a:t>
            </a:r>
          </a:p>
        </p:txBody>
      </p:sp>
      <p:sp>
        <p:nvSpPr>
          <p:cNvPr id="47" name="Rectangle: Rounded Corners 16">
            <a:extLst>
              <a:ext uri="{FF2B5EF4-FFF2-40B4-BE49-F238E27FC236}">
                <a16:creationId xmlns:a16="http://schemas.microsoft.com/office/drawing/2014/main" id="{FE8E0B80-C159-B3A3-DBA6-BE83B93979A3}"/>
              </a:ext>
              <a:ext uri="{C183D7F6-B498-43B3-948B-1728B52AA6E4}">
                <adec:decorative xmlns:adec="http://schemas.microsoft.com/office/drawing/2017/decorative" val="1"/>
              </a:ext>
            </a:extLst>
          </p:cNvPr>
          <p:cNvSpPr/>
          <p:nvPr/>
        </p:nvSpPr>
        <p:spPr bwMode="auto">
          <a:xfrm>
            <a:off x="1071668" y="4723610"/>
            <a:ext cx="1620000" cy="1620000"/>
          </a:xfrm>
          <a:prstGeom prst="roundRect">
            <a:avLst>
              <a:gd name="adj" fmla="val 6356"/>
            </a:avLst>
          </a:prstGeom>
          <a:solidFill>
            <a:srgbClr val="FFFFFF">
              <a:alpha val="95000"/>
            </a:srgbClr>
          </a:solidFill>
          <a:ln w="25400">
            <a:noFill/>
            <a:headEnd type="none" w="med" len="med"/>
            <a:tailEnd type="none" w="med" len="med"/>
          </a:ln>
          <a:effectLst>
            <a:outerShdw blurRad="279400" algn="ctr" rotWithShape="0">
              <a:schemeClr val="bg1">
                <a:alpha val="15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71450" rIns="0" bIns="137160" numCol="1" spcCol="0" rtlCol="0" fromWordArt="0" anchor="t" anchorCtr="0" forceAA="0" compatLnSpc="1">
            <a:prstTxWarp prst="textNoShape">
              <a:avLst/>
            </a:prstTxWarp>
            <a:noAutofit/>
          </a:bodyPr>
          <a:lstStyle/>
          <a:p>
            <a:pPr marL="0" marR="0" lvl="0" indent="0" algn="ctr" defTabSz="914118" rtl="0" eaLnBrk="1" fontAlgn="auto" latinLnBrk="0" hangingPunct="1">
              <a:lnSpc>
                <a:spcPct val="100000"/>
              </a:lnSpc>
              <a:spcBef>
                <a:spcPts val="675"/>
              </a:spcBef>
              <a:spcAft>
                <a:spcPts val="0"/>
              </a:spcAft>
              <a:buClrTx/>
              <a:buSzTx/>
              <a:buFontTx/>
              <a:buNone/>
              <a:tabLst/>
              <a:defRPr/>
            </a:pPr>
            <a:r>
              <a:rPr kumimoji="0" lang="en-US" sz="1800" b="0" i="0" u="none" strike="noStrike" kern="1200" cap="none" spc="0" normalizeH="0" baseline="0" noProof="0">
                <a:ln>
                  <a:noFill/>
                </a:ln>
                <a:gradFill>
                  <a:gsLst>
                    <a:gs pos="87156">
                      <a:srgbClr val="000000"/>
                    </a:gs>
                    <a:gs pos="64220">
                      <a:srgbClr val="000000"/>
                    </a:gs>
                  </a:gsLst>
                  <a:path path="circle">
                    <a:fillToRect t="100000" r="100000"/>
                  </a:path>
                </a:gradFill>
                <a:effectLst/>
                <a:uLnTx/>
                <a:uFillTx/>
                <a:latin typeface="Segoe UI Variable Display Semib" pitchFamily="2" charset="0"/>
                <a:ea typeface="+mn-ea"/>
                <a:cs typeface="Segoe Sans Display Semibold" pitchFamily="2" charset="0"/>
              </a:rPr>
              <a:t>Stability AI</a:t>
            </a:r>
          </a:p>
        </p:txBody>
      </p:sp>
      <p:sp>
        <p:nvSpPr>
          <p:cNvPr id="49" name="Rectangle: Rounded Corners 16">
            <a:extLst>
              <a:ext uri="{FF2B5EF4-FFF2-40B4-BE49-F238E27FC236}">
                <a16:creationId xmlns:a16="http://schemas.microsoft.com/office/drawing/2014/main" id="{A6D25369-41E3-F53E-200A-57E257809EAC}"/>
              </a:ext>
              <a:ext uri="{C183D7F6-B498-43B3-948B-1728B52AA6E4}">
                <adec:decorative xmlns:adec="http://schemas.microsoft.com/office/drawing/2017/decorative" val="1"/>
              </a:ext>
            </a:extLst>
          </p:cNvPr>
          <p:cNvSpPr/>
          <p:nvPr/>
        </p:nvSpPr>
        <p:spPr bwMode="auto">
          <a:xfrm>
            <a:off x="2772253" y="4723610"/>
            <a:ext cx="1620000" cy="1620000"/>
          </a:xfrm>
          <a:prstGeom prst="roundRect">
            <a:avLst>
              <a:gd name="adj" fmla="val 6356"/>
            </a:avLst>
          </a:prstGeom>
          <a:solidFill>
            <a:srgbClr val="FFFFFF">
              <a:alpha val="95000"/>
            </a:srgbClr>
          </a:solidFill>
          <a:ln w="25400">
            <a:noFill/>
            <a:headEnd type="none" w="med" len="med"/>
            <a:tailEnd type="none" w="med" len="med"/>
          </a:ln>
          <a:effectLst>
            <a:outerShdw blurRad="279400" algn="ctr" rotWithShape="0">
              <a:schemeClr val="bg1">
                <a:alpha val="15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71450" rIns="0" bIns="137160" numCol="1" spcCol="0" rtlCol="0" fromWordArt="0" anchor="t" anchorCtr="0" forceAA="0" compatLnSpc="1">
            <a:prstTxWarp prst="textNoShape">
              <a:avLst/>
            </a:prstTxWarp>
            <a:noAutofit/>
          </a:bodyPr>
          <a:lstStyle/>
          <a:p>
            <a:pPr marL="0" marR="0" lvl="0" indent="0" algn="ctr" defTabSz="914118" rtl="0" eaLnBrk="1" fontAlgn="auto" latinLnBrk="0" hangingPunct="1">
              <a:lnSpc>
                <a:spcPct val="100000"/>
              </a:lnSpc>
              <a:spcBef>
                <a:spcPts val="675"/>
              </a:spcBef>
              <a:spcAft>
                <a:spcPts val="0"/>
              </a:spcAft>
              <a:buClrTx/>
              <a:buSzTx/>
              <a:buFontTx/>
              <a:buNone/>
              <a:tabLst/>
              <a:defRPr/>
            </a:pPr>
            <a:r>
              <a:rPr kumimoji="0" lang="en-US" sz="1800" b="0" i="0" u="none" strike="noStrike" kern="1200" cap="none" spc="0" normalizeH="0" baseline="0" noProof="0">
                <a:ln>
                  <a:noFill/>
                </a:ln>
                <a:gradFill>
                  <a:gsLst>
                    <a:gs pos="87156">
                      <a:srgbClr val="000000"/>
                    </a:gs>
                    <a:gs pos="64220">
                      <a:srgbClr val="000000"/>
                    </a:gs>
                  </a:gsLst>
                  <a:path path="circle">
                    <a:fillToRect t="100000" r="100000"/>
                  </a:path>
                </a:gradFill>
                <a:effectLst/>
                <a:uLnTx/>
                <a:uFillTx/>
                <a:latin typeface="Segoe UI Variable Display Semib" pitchFamily="2" charset="0"/>
                <a:ea typeface="+mn-ea"/>
                <a:cs typeface="Segoe Sans Display Semibold" pitchFamily="2" charset="0"/>
              </a:rPr>
              <a:t>NTT</a:t>
            </a:r>
          </a:p>
        </p:txBody>
      </p:sp>
      <p:sp>
        <p:nvSpPr>
          <p:cNvPr id="38" name="Rectangle: Rounded Corners 16">
            <a:extLst>
              <a:ext uri="{FF2B5EF4-FFF2-40B4-BE49-F238E27FC236}">
                <a16:creationId xmlns:a16="http://schemas.microsoft.com/office/drawing/2014/main" id="{44716C0E-0816-7822-DDEF-239039EA226A}"/>
              </a:ext>
              <a:ext uri="{C183D7F6-B498-43B3-948B-1728B52AA6E4}">
                <adec:decorative xmlns:adec="http://schemas.microsoft.com/office/drawing/2017/decorative" val="1"/>
              </a:ext>
            </a:extLst>
          </p:cNvPr>
          <p:cNvSpPr/>
          <p:nvPr/>
        </p:nvSpPr>
        <p:spPr bwMode="auto">
          <a:xfrm>
            <a:off x="6187769" y="1339563"/>
            <a:ext cx="1620000" cy="1620000"/>
          </a:xfrm>
          <a:prstGeom prst="roundRect">
            <a:avLst>
              <a:gd name="adj" fmla="val 6201"/>
            </a:avLst>
          </a:prstGeom>
          <a:solidFill>
            <a:srgbClr val="FFFFFF">
              <a:alpha val="95000"/>
            </a:srgbClr>
          </a:solidFill>
          <a:ln w="25400">
            <a:noFill/>
            <a:headEnd type="none" w="med" len="med"/>
            <a:tailEnd type="none" w="med" len="med"/>
          </a:ln>
          <a:effectLst>
            <a:outerShdw blurRad="279400" algn="ctr" rotWithShape="0">
              <a:schemeClr val="bg1">
                <a:alpha val="15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71450" rIns="0" bIns="137160" numCol="1" spcCol="0" rtlCol="0" fromWordArt="0" anchor="t" anchorCtr="0" forceAA="0" compatLnSpc="1">
            <a:prstTxWarp prst="textNoShape">
              <a:avLst/>
            </a:prstTxWarp>
            <a:noAutofit/>
          </a:bodyPr>
          <a:lstStyle/>
          <a:p>
            <a:pPr marL="0" marR="0" lvl="0" indent="0" algn="ctr" defTabSz="914118" rtl="0" eaLnBrk="1" fontAlgn="auto" latinLnBrk="0" hangingPunct="1">
              <a:lnSpc>
                <a:spcPct val="100000"/>
              </a:lnSpc>
              <a:spcBef>
                <a:spcPts val="675"/>
              </a:spcBef>
              <a:spcAft>
                <a:spcPts val="0"/>
              </a:spcAft>
              <a:buClrTx/>
              <a:buSzTx/>
              <a:buFontTx/>
              <a:buNone/>
              <a:tabLst/>
              <a:defRPr/>
            </a:pPr>
            <a:r>
              <a:rPr kumimoji="0" lang="en-US" sz="1800" b="0" i="0" u="none" strike="noStrike" kern="1200" cap="none" spc="0" normalizeH="0" baseline="0" noProof="0">
                <a:ln>
                  <a:noFill/>
                </a:ln>
                <a:gradFill>
                  <a:gsLst>
                    <a:gs pos="87156">
                      <a:srgbClr val="000000"/>
                    </a:gs>
                    <a:gs pos="64220">
                      <a:srgbClr val="000000"/>
                    </a:gs>
                  </a:gsLst>
                  <a:path path="circle">
                    <a:fillToRect t="100000" r="100000"/>
                  </a:path>
                </a:gradFill>
                <a:effectLst/>
                <a:uLnTx/>
                <a:uFillTx/>
                <a:latin typeface="Segoe UI Variable Display Semib" pitchFamily="2" charset="0"/>
                <a:ea typeface="+mn-ea"/>
                <a:cs typeface="Segoe Sans Display Semibold" pitchFamily="2" charset="0"/>
              </a:rPr>
              <a:t>Hugging Face</a:t>
            </a:r>
          </a:p>
        </p:txBody>
      </p:sp>
      <p:sp>
        <p:nvSpPr>
          <p:cNvPr id="3" name="Rectangle: Rounded Corners 16">
            <a:extLst>
              <a:ext uri="{FF2B5EF4-FFF2-40B4-BE49-F238E27FC236}">
                <a16:creationId xmlns:a16="http://schemas.microsoft.com/office/drawing/2014/main" id="{FC569FC3-F7A2-0A10-D546-BC0C8F783514}"/>
              </a:ext>
              <a:ext uri="{C183D7F6-B498-43B3-948B-1728B52AA6E4}">
                <adec:decorative xmlns:adec="http://schemas.microsoft.com/office/drawing/2017/decorative" val="1"/>
              </a:ext>
            </a:extLst>
          </p:cNvPr>
          <p:cNvSpPr/>
          <p:nvPr/>
        </p:nvSpPr>
        <p:spPr bwMode="auto">
          <a:xfrm>
            <a:off x="1071668" y="1339563"/>
            <a:ext cx="1620000" cy="1620000"/>
          </a:xfrm>
          <a:prstGeom prst="roundRect">
            <a:avLst>
              <a:gd name="adj" fmla="val 6356"/>
            </a:avLst>
          </a:prstGeom>
          <a:solidFill>
            <a:srgbClr val="FFFFFF">
              <a:alpha val="95000"/>
            </a:srgbClr>
          </a:solidFill>
          <a:ln w="25400">
            <a:noFill/>
            <a:headEnd type="none" w="med" len="med"/>
            <a:tailEnd type="none" w="med" len="med"/>
          </a:ln>
          <a:effectLst>
            <a:outerShdw blurRad="279400" algn="ctr" rotWithShape="0">
              <a:schemeClr val="bg1">
                <a:alpha val="15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71450" rIns="0" bIns="137160" numCol="1" spcCol="0" rtlCol="0" fromWordArt="0" anchor="t" anchorCtr="0" forceAA="0" compatLnSpc="1">
            <a:prstTxWarp prst="textNoShape">
              <a:avLst/>
            </a:prstTxWarp>
            <a:noAutofit/>
          </a:bodyPr>
          <a:lstStyle/>
          <a:p>
            <a:pPr marL="0" marR="0" lvl="0" indent="0" algn="ctr" defTabSz="914118" rtl="0" eaLnBrk="1" fontAlgn="auto" latinLnBrk="0" hangingPunct="1">
              <a:lnSpc>
                <a:spcPct val="100000"/>
              </a:lnSpc>
              <a:spcBef>
                <a:spcPts val="675"/>
              </a:spcBef>
              <a:spcAft>
                <a:spcPts val="0"/>
              </a:spcAft>
              <a:buClrTx/>
              <a:buSzTx/>
              <a:buFontTx/>
              <a:buNone/>
              <a:tabLst/>
              <a:defRPr/>
            </a:pPr>
            <a:r>
              <a:rPr kumimoji="0" lang="en-US" sz="1800" b="0" i="0" u="none" strike="noStrike" kern="1200" cap="none" spc="0" normalizeH="0" baseline="0" noProof="0">
                <a:ln>
                  <a:noFill/>
                </a:ln>
                <a:gradFill>
                  <a:gsLst>
                    <a:gs pos="87156">
                      <a:srgbClr val="000000"/>
                    </a:gs>
                    <a:gs pos="64220">
                      <a:srgbClr val="000000"/>
                    </a:gs>
                  </a:gsLst>
                  <a:path path="circle">
                    <a:fillToRect t="100000" r="100000"/>
                  </a:path>
                </a:gradFill>
                <a:effectLst/>
                <a:uLnTx/>
                <a:uFillTx/>
                <a:latin typeface="Segoe UI Variable Display Semib" pitchFamily="2" charset="0"/>
                <a:ea typeface="+mn-ea"/>
                <a:cs typeface="Segoe Sans Display Semibold" pitchFamily="2" charset="0"/>
              </a:rPr>
              <a:t>OpenAI</a:t>
            </a:r>
          </a:p>
        </p:txBody>
      </p:sp>
      <p:pic>
        <p:nvPicPr>
          <p:cNvPr id="4" name="Graphic 3">
            <a:extLst>
              <a:ext uri="{FF2B5EF4-FFF2-40B4-BE49-F238E27FC236}">
                <a16:creationId xmlns:a16="http://schemas.microsoft.com/office/drawing/2014/main" id="{CCC97533-79A3-242F-71EE-9E74F9761037}"/>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741257" y="2269273"/>
            <a:ext cx="278421" cy="278421"/>
          </a:xfrm>
          <a:prstGeom prst="rect">
            <a:avLst/>
          </a:prstGeom>
        </p:spPr>
      </p:pic>
      <p:sp>
        <p:nvSpPr>
          <p:cNvPr id="6" name="Rectangle: Rounded Corners 16">
            <a:extLst>
              <a:ext uri="{FF2B5EF4-FFF2-40B4-BE49-F238E27FC236}">
                <a16:creationId xmlns:a16="http://schemas.microsoft.com/office/drawing/2014/main" id="{501E35A6-58AA-1158-BEC4-B883646BB4DF}"/>
              </a:ext>
              <a:ext uri="{C183D7F6-B498-43B3-948B-1728B52AA6E4}">
                <adec:decorative xmlns:adec="http://schemas.microsoft.com/office/drawing/2017/decorative" val="1"/>
              </a:ext>
            </a:extLst>
          </p:cNvPr>
          <p:cNvSpPr/>
          <p:nvPr/>
        </p:nvSpPr>
        <p:spPr bwMode="auto">
          <a:xfrm>
            <a:off x="2777035" y="1339563"/>
            <a:ext cx="1620000" cy="1620000"/>
          </a:xfrm>
          <a:prstGeom prst="roundRect">
            <a:avLst>
              <a:gd name="adj" fmla="val 6278"/>
            </a:avLst>
          </a:prstGeom>
          <a:solidFill>
            <a:srgbClr val="FFFFFF">
              <a:alpha val="95000"/>
            </a:srgbClr>
          </a:solidFill>
          <a:ln w="25400">
            <a:noFill/>
            <a:headEnd type="none" w="med" len="med"/>
            <a:tailEnd type="none" w="med" len="med"/>
          </a:ln>
          <a:effectLst>
            <a:outerShdw blurRad="279400" algn="ctr" rotWithShape="0">
              <a:schemeClr val="bg1">
                <a:alpha val="15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71450" rIns="0" bIns="137160" numCol="1" spcCol="0" rtlCol="0" fromWordArt="0" anchor="t" anchorCtr="0" forceAA="0" compatLnSpc="1">
            <a:prstTxWarp prst="textNoShape">
              <a:avLst/>
            </a:prstTxWarp>
            <a:noAutofit/>
          </a:bodyPr>
          <a:lstStyle/>
          <a:p>
            <a:pPr marL="0" marR="0" lvl="0" indent="0" algn="ctr" defTabSz="914118" rtl="0" eaLnBrk="1" fontAlgn="auto" latinLnBrk="0" hangingPunct="1">
              <a:lnSpc>
                <a:spcPct val="100000"/>
              </a:lnSpc>
              <a:spcBef>
                <a:spcPts val="675"/>
              </a:spcBef>
              <a:spcAft>
                <a:spcPts val="0"/>
              </a:spcAft>
              <a:buClrTx/>
              <a:buSzTx/>
              <a:buFontTx/>
              <a:buNone/>
              <a:tabLst/>
              <a:defRPr/>
            </a:pPr>
            <a:r>
              <a:rPr kumimoji="0" lang="en-US" sz="1800" b="0" i="0" u="none" strike="noStrike" kern="1200" cap="none" spc="0" normalizeH="0" baseline="0" noProof="0">
                <a:ln>
                  <a:noFill/>
                </a:ln>
                <a:gradFill>
                  <a:gsLst>
                    <a:gs pos="87156">
                      <a:srgbClr val="000000"/>
                    </a:gs>
                    <a:gs pos="64220">
                      <a:srgbClr val="000000"/>
                    </a:gs>
                  </a:gsLst>
                  <a:path path="circle">
                    <a:fillToRect t="100000" r="100000"/>
                  </a:path>
                </a:gradFill>
                <a:effectLst/>
                <a:uLnTx/>
                <a:uFillTx/>
                <a:latin typeface="Segoe UI Variable Display Semib" pitchFamily="2" charset="0"/>
                <a:ea typeface="+mn-ea"/>
                <a:cs typeface="Segoe Sans Display Semibold" pitchFamily="2" charset="0"/>
              </a:rPr>
              <a:t>Cohere</a:t>
            </a:r>
          </a:p>
        </p:txBody>
      </p:sp>
      <p:pic>
        <p:nvPicPr>
          <p:cNvPr id="7" name="Picture 2">
            <a:extLst>
              <a:ext uri="{FF2B5EF4-FFF2-40B4-BE49-F238E27FC236}">
                <a16:creationId xmlns:a16="http://schemas.microsoft.com/office/drawing/2014/main" id="{2A87DDAC-3560-E994-2B30-1F96E6E98F77}"/>
              </a:ext>
              <a:ext uri="{C183D7F6-B498-43B3-948B-1728B52AA6E4}">
                <adec:decorative xmlns:adec="http://schemas.microsoft.com/office/drawing/2017/decorative" val="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9600" t="19600" r="19600" b="19600"/>
          <a:stretch/>
        </p:blipFill>
        <p:spPr bwMode="auto">
          <a:xfrm>
            <a:off x="3441399" y="2269273"/>
            <a:ext cx="293723" cy="268799"/>
          </a:xfrm>
          <a:prstGeom prst="rect">
            <a:avLst/>
          </a:prstGeom>
          <a:solidFill>
            <a:srgbClr val="000000">
              <a:alpha val="10000"/>
            </a:srgbClr>
          </a:solidFill>
          <a:ln w="25400">
            <a:noFill/>
            <a:headEnd type="none" w="med" len="med"/>
            <a:tailEnd type="none" w="med" len="med"/>
          </a:ln>
          <a:effectLst/>
        </p:spPr>
      </p:pic>
      <p:sp>
        <p:nvSpPr>
          <p:cNvPr id="9" name="Rectangle: Rounded Corners 16">
            <a:extLst>
              <a:ext uri="{FF2B5EF4-FFF2-40B4-BE49-F238E27FC236}">
                <a16:creationId xmlns:a16="http://schemas.microsoft.com/office/drawing/2014/main" id="{A1243D9E-E9AA-8E98-B68E-67819E59DA2E}"/>
              </a:ext>
              <a:ext uri="{C183D7F6-B498-43B3-948B-1728B52AA6E4}">
                <adec:decorative xmlns:adec="http://schemas.microsoft.com/office/drawing/2017/decorative" val="1"/>
              </a:ext>
            </a:extLst>
          </p:cNvPr>
          <p:cNvSpPr/>
          <p:nvPr/>
        </p:nvSpPr>
        <p:spPr bwMode="auto">
          <a:xfrm>
            <a:off x="4482402" y="1339563"/>
            <a:ext cx="1620000" cy="1620000"/>
          </a:xfrm>
          <a:prstGeom prst="roundRect">
            <a:avLst>
              <a:gd name="adj" fmla="val 6302"/>
            </a:avLst>
          </a:prstGeom>
          <a:solidFill>
            <a:srgbClr val="FFFFFF">
              <a:alpha val="95000"/>
            </a:srgbClr>
          </a:solidFill>
          <a:ln w="25400">
            <a:noFill/>
            <a:headEnd type="none" w="med" len="med"/>
            <a:tailEnd type="none" w="med" len="med"/>
          </a:ln>
          <a:effectLst>
            <a:outerShdw blurRad="279400" algn="ctr" rotWithShape="0">
              <a:schemeClr val="bg1">
                <a:alpha val="15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71450" rIns="0" bIns="137160" numCol="1" spcCol="0" rtlCol="0" fromWordArt="0" anchor="t" anchorCtr="0" forceAA="0" compatLnSpc="1">
            <a:prstTxWarp prst="textNoShape">
              <a:avLst/>
            </a:prstTxWarp>
            <a:noAutofit/>
          </a:bodyPr>
          <a:lstStyle/>
          <a:p>
            <a:pPr marL="0" marR="0" lvl="0" indent="0" algn="ctr" defTabSz="914118" rtl="0" eaLnBrk="1" fontAlgn="auto" latinLnBrk="0" hangingPunct="1">
              <a:lnSpc>
                <a:spcPct val="100000"/>
              </a:lnSpc>
              <a:spcBef>
                <a:spcPts val="675"/>
              </a:spcBef>
              <a:spcAft>
                <a:spcPts val="0"/>
              </a:spcAft>
              <a:buClrTx/>
              <a:buSzTx/>
              <a:buFontTx/>
              <a:buNone/>
              <a:tabLst/>
              <a:defRPr/>
            </a:pPr>
            <a:r>
              <a:rPr kumimoji="0" lang="en-US" sz="1800" b="0" i="0" u="none" strike="noStrike" kern="1200" cap="none" spc="0" normalizeH="0" baseline="0" noProof="0">
                <a:ln>
                  <a:noFill/>
                </a:ln>
                <a:gradFill>
                  <a:gsLst>
                    <a:gs pos="87156">
                      <a:srgbClr val="000000"/>
                    </a:gs>
                    <a:gs pos="64220">
                      <a:srgbClr val="000000"/>
                    </a:gs>
                  </a:gsLst>
                  <a:path path="circle">
                    <a:fillToRect t="100000" r="100000"/>
                  </a:path>
                </a:gradFill>
                <a:effectLst/>
                <a:uLnTx/>
                <a:uFillTx/>
                <a:latin typeface="Segoe UI Variable Display Semib" pitchFamily="2" charset="0"/>
                <a:ea typeface="+mn-ea"/>
                <a:cs typeface="Segoe Sans Display Semibold" pitchFamily="2" charset="0"/>
              </a:rPr>
              <a:t>Databricks</a:t>
            </a:r>
          </a:p>
        </p:txBody>
      </p:sp>
      <p:pic>
        <p:nvPicPr>
          <p:cNvPr id="10" name="Picture 2">
            <a:extLst>
              <a:ext uri="{FF2B5EF4-FFF2-40B4-BE49-F238E27FC236}">
                <a16:creationId xmlns:a16="http://schemas.microsoft.com/office/drawing/2014/main" id="{53D309D3-EACB-8EB0-43AB-B6543FC91460}"/>
              </a:ext>
              <a:ext uri="{C183D7F6-B498-43B3-948B-1728B52AA6E4}">
                <adec:decorative xmlns:adec="http://schemas.microsoft.com/office/drawing/2017/decorative" val="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0477" t="36119" r="75600" b="36385"/>
          <a:stretch/>
        </p:blipFill>
        <p:spPr bwMode="auto">
          <a:xfrm>
            <a:off x="5097885" y="2269273"/>
            <a:ext cx="341182" cy="356909"/>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Rounded Corners 16">
            <a:extLst>
              <a:ext uri="{FF2B5EF4-FFF2-40B4-BE49-F238E27FC236}">
                <a16:creationId xmlns:a16="http://schemas.microsoft.com/office/drawing/2014/main" id="{E50296A3-C585-5148-7FC1-C980D65B4170}"/>
              </a:ext>
              <a:ext uri="{C183D7F6-B498-43B3-948B-1728B52AA6E4}">
                <adec:decorative xmlns:adec="http://schemas.microsoft.com/office/drawing/2017/decorative" val="1"/>
              </a:ext>
            </a:extLst>
          </p:cNvPr>
          <p:cNvSpPr/>
          <p:nvPr/>
        </p:nvSpPr>
        <p:spPr bwMode="auto">
          <a:xfrm>
            <a:off x="7893136" y="1339563"/>
            <a:ext cx="1620000" cy="1620000"/>
          </a:xfrm>
          <a:prstGeom prst="roundRect">
            <a:avLst>
              <a:gd name="adj" fmla="val 6201"/>
            </a:avLst>
          </a:prstGeom>
          <a:solidFill>
            <a:srgbClr val="FFFFFF">
              <a:alpha val="95000"/>
            </a:srgbClr>
          </a:solidFill>
          <a:ln w="25400">
            <a:noFill/>
            <a:headEnd type="none" w="med" len="med"/>
            <a:tailEnd type="none" w="med" len="med"/>
          </a:ln>
          <a:effectLst>
            <a:outerShdw blurRad="279400" algn="ctr" rotWithShape="0">
              <a:schemeClr val="bg1">
                <a:alpha val="15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71450" rIns="0" bIns="137160" numCol="1" spcCol="0" rtlCol="0" fromWordArt="0" anchor="t" anchorCtr="0" forceAA="0" compatLnSpc="1">
            <a:prstTxWarp prst="textNoShape">
              <a:avLst/>
            </a:prstTxWarp>
            <a:noAutofit/>
          </a:bodyPr>
          <a:lstStyle/>
          <a:p>
            <a:pPr marL="0" marR="0" lvl="0" indent="0" algn="ctr" defTabSz="914118" rtl="0" eaLnBrk="1" fontAlgn="auto" latinLnBrk="0" hangingPunct="1">
              <a:lnSpc>
                <a:spcPct val="100000"/>
              </a:lnSpc>
              <a:spcBef>
                <a:spcPts val="675"/>
              </a:spcBef>
              <a:spcAft>
                <a:spcPts val="0"/>
              </a:spcAft>
              <a:buClrTx/>
              <a:buSzTx/>
              <a:buFontTx/>
              <a:buNone/>
              <a:tabLst/>
              <a:defRPr/>
            </a:pPr>
            <a:r>
              <a:rPr kumimoji="0" lang="en-US" sz="1800" b="0" i="0" u="none" strike="noStrike" kern="1200" cap="none" spc="0" normalizeH="0" baseline="0" noProof="0">
                <a:ln>
                  <a:noFill/>
                </a:ln>
                <a:gradFill>
                  <a:gsLst>
                    <a:gs pos="87156">
                      <a:srgbClr val="000000"/>
                    </a:gs>
                    <a:gs pos="64220">
                      <a:srgbClr val="000000"/>
                    </a:gs>
                  </a:gsLst>
                  <a:path path="circle">
                    <a:fillToRect t="100000" r="100000"/>
                  </a:path>
                </a:gradFill>
                <a:effectLst/>
                <a:uLnTx/>
                <a:uFillTx/>
                <a:latin typeface="Segoe UI Variable Display Semib" pitchFamily="2" charset="0"/>
                <a:ea typeface="+mn-ea"/>
                <a:cs typeface="Segoe Sans Display Semibold" pitchFamily="2" charset="0"/>
              </a:rPr>
              <a:t>Meta</a:t>
            </a:r>
          </a:p>
        </p:txBody>
      </p:sp>
      <p:pic>
        <p:nvPicPr>
          <p:cNvPr id="13" name="Picture 2">
            <a:extLst>
              <a:ext uri="{FF2B5EF4-FFF2-40B4-BE49-F238E27FC236}">
                <a16:creationId xmlns:a16="http://schemas.microsoft.com/office/drawing/2014/main" id="{7E5CE63A-85FE-0416-7350-C66D6FC2308F}"/>
              </a:ext>
              <a:ext uri="{C183D7F6-B498-43B3-948B-1728B52AA6E4}">
                <adec:decorative xmlns:adec="http://schemas.microsoft.com/office/drawing/2017/decorative" val="1"/>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16733" r="74273" b="17698"/>
          <a:stretch/>
        </p:blipFill>
        <p:spPr bwMode="auto">
          <a:xfrm>
            <a:off x="6743224" y="2269273"/>
            <a:ext cx="378734" cy="347576"/>
          </a:xfrm>
          <a:prstGeom prst="roundRect">
            <a:avLst/>
          </a:prstGeom>
          <a:noFill/>
          <a:extLst>
            <a:ext uri="{909E8E84-426E-40DD-AFC4-6F175D3DCCD1}">
              <a14:hiddenFill xmlns:a14="http://schemas.microsoft.com/office/drawing/2010/main">
                <a:solidFill>
                  <a:srgbClr val="FFFFFF"/>
                </a:solidFill>
              </a14:hiddenFill>
            </a:ext>
          </a:extLst>
        </p:spPr>
      </p:pic>
      <p:pic>
        <p:nvPicPr>
          <p:cNvPr id="16" name="Picture 2">
            <a:extLst>
              <a:ext uri="{FF2B5EF4-FFF2-40B4-BE49-F238E27FC236}">
                <a16:creationId xmlns:a16="http://schemas.microsoft.com/office/drawing/2014/main" id="{5904ECD0-8326-D2B9-A4B3-E45BC20E2185}"/>
              </a:ext>
              <a:ext uri="{C183D7F6-B498-43B3-948B-1728B52AA6E4}">
                <adec:decorative xmlns:adec="http://schemas.microsoft.com/office/drawing/2017/decorative" val="1"/>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r="69500"/>
          <a:stretch/>
        </p:blipFill>
        <p:spPr bwMode="auto">
          <a:xfrm>
            <a:off x="8503190" y="2269273"/>
            <a:ext cx="344395" cy="22865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8">
            <a:extLst>
              <a:ext uri="{FF2B5EF4-FFF2-40B4-BE49-F238E27FC236}">
                <a16:creationId xmlns:a16="http://schemas.microsoft.com/office/drawing/2014/main" id="{05084430-E67E-E4D9-D223-4F3AB7F5B156}"/>
              </a:ext>
              <a:ext uri="{C183D7F6-B498-43B3-948B-1728B52AA6E4}">
                <adec:decorative xmlns:adec="http://schemas.microsoft.com/office/drawing/2017/decorative" val="1"/>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5963" t="11284" r="9963" b="11284"/>
          <a:stretch/>
        </p:blipFill>
        <p:spPr bwMode="auto">
          <a:xfrm>
            <a:off x="10227355" y="2269273"/>
            <a:ext cx="299340" cy="275679"/>
          </a:xfrm>
          <a:prstGeom prst="rect">
            <a:avLst/>
          </a:prstGeom>
          <a:noFill/>
        </p:spPr>
      </p:pic>
      <p:pic>
        <p:nvPicPr>
          <p:cNvPr id="22" name="Picture 2">
            <a:extLst>
              <a:ext uri="{FF2B5EF4-FFF2-40B4-BE49-F238E27FC236}">
                <a16:creationId xmlns:a16="http://schemas.microsoft.com/office/drawing/2014/main" id="{BB82EFE3-CD29-496E-0486-9B592F72A513}"/>
              </a:ext>
              <a:ext uri="{C183D7F6-B498-43B3-948B-1728B52AA6E4}">
                <adec:decorative xmlns:adec="http://schemas.microsoft.com/office/drawing/2017/decorative" val="1"/>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r="71040"/>
          <a:stretch/>
        </p:blipFill>
        <p:spPr bwMode="auto">
          <a:xfrm>
            <a:off x="1653084" y="3967529"/>
            <a:ext cx="440207" cy="285007"/>
          </a:xfrm>
          <a:prstGeom prst="rect">
            <a:avLst/>
          </a:prstGeom>
          <a:noFill/>
          <a:extLst>
            <a:ext uri="{909E8E84-426E-40DD-AFC4-6F175D3DCCD1}">
              <a14:hiddenFill xmlns:a14="http://schemas.microsoft.com/office/drawing/2010/main">
                <a:solidFill>
                  <a:srgbClr val="FFFFFF"/>
                </a:solidFill>
              </a14:hiddenFill>
            </a:ext>
          </a:extLst>
        </p:spPr>
      </p:pic>
      <p:pic>
        <p:nvPicPr>
          <p:cNvPr id="25" name="MS logo gray - EMF">
            <a:extLst>
              <a:ext uri="{FF2B5EF4-FFF2-40B4-BE49-F238E27FC236}">
                <a16:creationId xmlns:a16="http://schemas.microsoft.com/office/drawing/2014/main" id="{05CF9799-1AD9-A9A5-CF6A-5CA034F99196}"/>
              </a:ext>
              <a:ext uri="{C183D7F6-B498-43B3-948B-1728B52AA6E4}">
                <adec:decorative xmlns:adec="http://schemas.microsoft.com/office/drawing/2017/decorative" val="1"/>
              </a:ext>
            </a:extLst>
          </p:cNvPr>
          <p:cNvPicPr>
            <a:picLocks noChangeAspect="1"/>
          </p:cNvPicPr>
          <p:nvPr/>
        </p:nvPicPr>
        <p:blipFill rotWithShape="1">
          <a:blip r:embed="rId10" cstate="print">
            <a:extLst>
              <a:ext uri="{28A0092B-C50C-407E-A947-70E740481C1C}">
                <a14:useLocalDpi xmlns:a14="http://schemas.microsoft.com/office/drawing/2010/main"/>
              </a:ext>
            </a:extLst>
          </a:blip>
          <a:srcRect r="78355"/>
          <a:stretch/>
        </p:blipFill>
        <p:spPr bwMode="black">
          <a:xfrm>
            <a:off x="3389731" y="3956885"/>
            <a:ext cx="309611" cy="306294"/>
          </a:xfrm>
          <a:prstGeom prst="rect">
            <a:avLst/>
          </a:prstGeom>
        </p:spPr>
      </p:pic>
      <p:pic>
        <p:nvPicPr>
          <p:cNvPr id="28" name="Graphic 27">
            <a:extLst>
              <a:ext uri="{FF2B5EF4-FFF2-40B4-BE49-F238E27FC236}">
                <a16:creationId xmlns:a16="http://schemas.microsoft.com/office/drawing/2014/main" id="{A010AE9B-6E6E-6FD7-EB98-C4C7A98BFDA5}"/>
              </a:ext>
              <a:ext uri="{C183D7F6-B498-43B3-948B-1728B52AA6E4}">
                <adec:decorative xmlns:adec="http://schemas.microsoft.com/office/drawing/2017/decorative" val="1"/>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5126024" y="3967584"/>
            <a:ext cx="284905" cy="284897"/>
          </a:xfrm>
          <a:prstGeom prst="rect">
            <a:avLst/>
          </a:prstGeom>
        </p:spPr>
      </p:pic>
      <p:sp>
        <p:nvSpPr>
          <p:cNvPr id="30" name="TextBox 29">
            <a:extLst>
              <a:ext uri="{FF2B5EF4-FFF2-40B4-BE49-F238E27FC236}">
                <a16:creationId xmlns:a16="http://schemas.microsoft.com/office/drawing/2014/main" id="{8F6FF514-2DFA-0A6E-9C8B-302A88119C07}"/>
              </a:ext>
            </a:extLst>
          </p:cNvPr>
          <p:cNvSpPr txBox="1"/>
          <p:nvPr/>
        </p:nvSpPr>
        <p:spPr>
          <a:xfrm>
            <a:off x="4481498" y="4723610"/>
            <a:ext cx="6737006" cy="1620000"/>
          </a:xfrm>
          <a:prstGeom prst="roundRect">
            <a:avLst>
              <a:gd name="adj" fmla="val 13549"/>
            </a:avLst>
          </a:prstGeom>
          <a:gradFill flip="none" rotWithShape="1">
            <a:gsLst>
              <a:gs pos="82000">
                <a:srgbClr val="0A6BBA"/>
              </a:gs>
              <a:gs pos="0">
                <a:srgbClr val="AC35AF"/>
              </a:gs>
            </a:gsLst>
            <a:path path="circle">
              <a:fillToRect l="100000" t="100000"/>
            </a:path>
            <a:tileRect r="-100000" b="-100000"/>
          </a:gradFill>
          <a:effectLst>
            <a:outerShdw blurRad="127000" dist="127000" dir="2700000" algn="tl" rotWithShape="0">
              <a:srgbClr val="454142">
                <a:alpha val="20000"/>
              </a:srgbClr>
            </a:outerShdw>
          </a:effectLst>
        </p:spPr>
        <p:txBody>
          <a:bodyPr wrap="square" lIns="661307" tIns="404132" rIns="661307" bIns="404132" rtlCol="0" anchor="ctr" anchorCtr="0">
            <a:noAutofit/>
          </a:bodyPr>
          <a:lstStyle/>
          <a:p>
            <a:pPr marL="0" marR="0" lvl="0" indent="0" algn="ctr" defTabSz="491033" rtl="0" eaLnBrk="1" fontAlgn="base" latinLnBrk="0" hangingPunct="1">
              <a:lnSpc>
                <a:spcPct val="85000"/>
              </a:lnSpc>
              <a:spcBef>
                <a:spcPct val="0"/>
              </a:spcBef>
              <a:spcAft>
                <a:spcPct val="0"/>
              </a:spcAft>
              <a:buClrTx/>
              <a:buSzTx/>
              <a:buFontTx/>
              <a:buNone/>
              <a:tabLst/>
              <a:defRPr/>
            </a:pPr>
            <a:r>
              <a:rPr kumimoji="0" lang="en-US" sz="5400" b="0" i="0" u="none" strike="noStrike" kern="1200" cap="none" spc="-80" normalizeH="0" baseline="0" noProof="0">
                <a:ln>
                  <a:noFill/>
                </a:ln>
                <a:gradFill>
                  <a:gsLst>
                    <a:gs pos="13761">
                      <a:srgbClr val="FFFFFF"/>
                    </a:gs>
                    <a:gs pos="34000">
                      <a:srgbClr val="FFFFFF"/>
                    </a:gs>
                  </a:gsLst>
                  <a:path path="circle">
                    <a:fillToRect l="100000" t="100000"/>
                  </a:path>
                </a:gradFill>
                <a:effectLst/>
                <a:uLnTx/>
                <a:uFillTx/>
                <a:latin typeface="Segoe UI Variable Display Semib" pitchFamily="2" charset="0"/>
                <a:ea typeface="+mn-ea"/>
                <a:cs typeface="Segoe Sans Display Semibold" pitchFamily="2" charset="0"/>
              </a:rPr>
              <a:t>1,800+ models</a:t>
            </a:r>
          </a:p>
        </p:txBody>
      </p:sp>
      <p:pic>
        <p:nvPicPr>
          <p:cNvPr id="1030" name="Picture 6" descr="G42 | Inventing a Better Everyday">
            <a:extLst>
              <a:ext uri="{FF2B5EF4-FFF2-40B4-BE49-F238E27FC236}">
                <a16:creationId xmlns:a16="http://schemas.microsoft.com/office/drawing/2014/main" id="{20122D0D-35E4-2293-9DE1-FC1185BD8450}"/>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471888" y="3992368"/>
            <a:ext cx="399950" cy="235329"/>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AI21 Labs Accelerates Generative AI Model Adoption Using Amazon SageMaker |  Case Study | AWS">
            <a:extLst>
              <a:ext uri="{FF2B5EF4-FFF2-40B4-BE49-F238E27FC236}">
                <a16:creationId xmlns:a16="http://schemas.microsoft.com/office/drawing/2014/main" id="{BA99AEBB-6E82-7376-7239-753F3E46F4C9}"/>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t="-10246" r="52756"/>
          <a:stretch/>
        </p:blipFill>
        <p:spPr bwMode="auto">
          <a:xfrm>
            <a:off x="6747437" y="3989482"/>
            <a:ext cx="503999" cy="241101"/>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a:extLst>
              <a:ext uri="{FF2B5EF4-FFF2-40B4-BE49-F238E27FC236}">
                <a16:creationId xmlns:a16="http://schemas.microsoft.com/office/drawing/2014/main" id="{155E2F28-0372-A379-91D4-C7C405EA43EF}"/>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0108577" y="3816699"/>
            <a:ext cx="586667" cy="586667"/>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Stability Ai Logo PNG Vectors Free Download">
            <a:extLst>
              <a:ext uri="{FF2B5EF4-FFF2-40B4-BE49-F238E27FC236}">
                <a16:creationId xmlns:a16="http://schemas.microsoft.com/office/drawing/2014/main" id="{3092F8F9-F2ED-B477-4C7F-B91EEE778A0C}"/>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619729" y="5660148"/>
            <a:ext cx="358438" cy="297503"/>
          </a:xfrm>
          <a:prstGeom prst="rect">
            <a:avLst/>
          </a:prstGeom>
          <a:noFill/>
          <a:extLst>
            <a:ext uri="{909E8E84-426E-40DD-AFC4-6F175D3DCCD1}">
              <a14:hiddenFill xmlns:a14="http://schemas.microsoft.com/office/drawing/2010/main">
                <a:solidFill>
                  <a:srgbClr val="FFFFFF"/>
                </a:solidFill>
              </a14:hiddenFill>
            </a:ext>
          </a:extLst>
        </p:spPr>
      </p:pic>
      <p:sp>
        <p:nvSpPr>
          <p:cNvPr id="36" name="TextBox 35">
            <a:extLst>
              <a:ext uri="{FF2B5EF4-FFF2-40B4-BE49-F238E27FC236}">
                <a16:creationId xmlns:a16="http://schemas.microsoft.com/office/drawing/2014/main" id="{A9F59A38-C67E-61DD-E46A-019534100944}"/>
              </a:ext>
            </a:extLst>
          </p:cNvPr>
          <p:cNvSpPr txBox="1"/>
          <p:nvPr/>
        </p:nvSpPr>
        <p:spPr>
          <a:xfrm>
            <a:off x="21860763" y="6548413"/>
            <a:ext cx="1887508" cy="369332"/>
          </a:xfrm>
          <a:prstGeom prst="rect">
            <a:avLst/>
          </a:prstGeom>
          <a:noFill/>
        </p:spPr>
        <p:txBody>
          <a:bodyPr wrap="square">
            <a:spAutoFit/>
          </a:bodyPr>
          <a:lstStyle/>
          <a:p>
            <a:pPr marL="0" marR="0" lvl="0" indent="0" algn="l" defTabSz="913943" rtl="0" eaLnBrk="1" fontAlgn="auto" latinLnBrk="0" hangingPunct="1">
              <a:lnSpc>
                <a:spcPct val="100000"/>
              </a:lnSpc>
              <a:spcBef>
                <a:spcPts val="900"/>
              </a:spcBef>
              <a:spcAft>
                <a:spcPts val="0"/>
              </a:spcAft>
              <a:buClrTx/>
              <a:buSzTx/>
              <a:buFontTx/>
              <a:buNone/>
              <a:tabLst/>
              <a:defRPr/>
            </a:pPr>
            <a:r>
              <a:rPr kumimoji="0" lang="en-US" sz="1800" b="0" i="0" u="none" strike="noStrike" kern="1200" cap="none" spc="0" normalizeH="0" baseline="0" noProof="0">
                <a:ln>
                  <a:noFill/>
                </a:ln>
                <a:gradFill>
                  <a:gsLst>
                    <a:gs pos="87156">
                      <a:srgbClr val="000000"/>
                    </a:gs>
                    <a:gs pos="64220">
                      <a:srgbClr val="000000"/>
                    </a:gs>
                  </a:gsLst>
                  <a:path path="circle">
                    <a:fillToRect t="100000" r="100000"/>
                  </a:path>
                </a:gradFill>
                <a:effectLst/>
                <a:uLnTx/>
                <a:uFillTx/>
                <a:latin typeface="Segoe UI Variable Display Semib" pitchFamily="2" charset="0"/>
                <a:ea typeface="+mn-ea"/>
                <a:cs typeface="Segoe Sans Display Semibold" pitchFamily="2" charset="0"/>
              </a:rPr>
              <a:t>Stability AI</a:t>
            </a:r>
          </a:p>
        </p:txBody>
      </p:sp>
      <p:pic>
        <p:nvPicPr>
          <p:cNvPr id="1048" name="Picture 24" descr="NTT Group Logo and symbol, meaning, history, PNG">
            <a:extLst>
              <a:ext uri="{FF2B5EF4-FFF2-40B4-BE49-F238E27FC236}">
                <a16:creationId xmlns:a16="http://schemas.microsoft.com/office/drawing/2014/main" id="{2E777B86-5F15-566D-858A-C25807FA59DF}"/>
              </a:ext>
            </a:extLst>
          </p:cNvPr>
          <p:cNvPicPr>
            <a:picLocks noChangeAspect="1" noChangeArrowheads="1"/>
          </p:cNvPicPr>
          <p:nvPr/>
        </p:nvPicPr>
        <p:blipFill rotWithShape="1">
          <a:blip r:embed="rId17">
            <a:extLst>
              <a:ext uri="{28A0092B-C50C-407E-A947-70E740481C1C}">
                <a14:useLocalDpi xmlns:a14="http://schemas.microsoft.com/office/drawing/2010/main" val="0"/>
              </a:ext>
            </a:extLst>
          </a:blip>
          <a:srcRect t="31111" r="76989" b="30283"/>
          <a:stretch/>
        </p:blipFill>
        <p:spPr bwMode="auto">
          <a:xfrm>
            <a:off x="3384738" y="5650043"/>
            <a:ext cx="336660" cy="31771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356CFC11-22D2-833C-29B0-791D86897FCE}"/>
              </a:ext>
            </a:extLst>
          </p:cNvPr>
          <p:cNvSpPr txBox="1"/>
          <p:nvPr/>
        </p:nvSpPr>
        <p:spPr>
          <a:xfrm>
            <a:off x="4473506" y="295368"/>
            <a:ext cx="3244991" cy="70788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a:ln>
                  <a:noFill/>
                </a:ln>
                <a:solidFill>
                  <a:srgbClr val="000000"/>
                </a:solidFill>
                <a:effectLst/>
                <a:uLnTx/>
                <a:uFillTx/>
                <a:latin typeface="Segoe UI Semibold" panose="020B0702040204020203" pitchFamily="34" charset="0"/>
                <a:ea typeface="Segoe UI Black" panose="020B0A02040204020203" pitchFamily="34" charset="0"/>
                <a:cs typeface="Segoe UI Semibold" panose="020B0702040204020203" pitchFamily="34" charset="0"/>
              </a:rPr>
              <a:t>AI Ecosystem</a:t>
            </a:r>
            <a:endParaRPr kumimoji="0" lang="en-GB" sz="4000" b="0" i="0" u="none" strike="noStrike" kern="1200" cap="none" spc="0" normalizeH="0" baseline="0" noProof="0">
              <a:ln>
                <a:noFill/>
              </a:ln>
              <a:solidFill>
                <a:srgbClr val="000000"/>
              </a:solidFill>
              <a:effectLst/>
              <a:uLnTx/>
              <a:uFillTx/>
              <a:latin typeface="Segoe UI"/>
              <a:ea typeface="Segoe UI Black" panose="020B0A02040204020203" pitchFamily="34" charset="0"/>
              <a:cs typeface="Segoe UI" panose="020B0502040204020203" pitchFamily="34" charset="0"/>
            </a:endParaRPr>
          </a:p>
        </p:txBody>
      </p:sp>
    </p:spTree>
    <p:extLst>
      <p:ext uri="{BB962C8B-B14F-4D97-AF65-F5344CB8AC3E}">
        <p14:creationId xmlns:p14="http://schemas.microsoft.com/office/powerpoint/2010/main" val="2248818626"/>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500"/>
                                        <p:tgtEl>
                                          <p:spTgt spid="3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fade">
                                      <p:cBhvr>
                                        <p:cTn id="10" dur="500"/>
                                        <p:tgtEl>
                                          <p:spTgt spid="4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1"/>
                                        </p:tgtEl>
                                        <p:attrNameLst>
                                          <p:attrName>style.visibility</p:attrName>
                                        </p:attrNameLst>
                                      </p:cBhvr>
                                      <p:to>
                                        <p:strVal val="visible"/>
                                      </p:to>
                                    </p:set>
                                    <p:animEffect transition="in" filter="fade">
                                      <p:cBhvr>
                                        <p:cTn id="13" dur="500"/>
                                        <p:tgtEl>
                                          <p:spTgt spid="4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fade">
                                      <p:cBhvr>
                                        <p:cTn id="16" dur="500"/>
                                        <p:tgtEl>
                                          <p:spTgt spid="4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3"/>
                                        </p:tgtEl>
                                        <p:attrNameLst>
                                          <p:attrName>style.visibility</p:attrName>
                                        </p:attrNameLst>
                                      </p:cBhvr>
                                      <p:to>
                                        <p:strVal val="visible"/>
                                      </p:to>
                                    </p:set>
                                    <p:animEffect transition="in" filter="fade">
                                      <p:cBhvr>
                                        <p:cTn id="19" dur="500"/>
                                        <p:tgtEl>
                                          <p:spTgt spid="4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4"/>
                                        </p:tgtEl>
                                        <p:attrNameLst>
                                          <p:attrName>style.visibility</p:attrName>
                                        </p:attrNameLst>
                                      </p:cBhvr>
                                      <p:to>
                                        <p:strVal val="visible"/>
                                      </p:to>
                                    </p:set>
                                    <p:animEffect transition="in" filter="fade">
                                      <p:cBhvr>
                                        <p:cTn id="22" dur="500"/>
                                        <p:tgtEl>
                                          <p:spTgt spid="4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fade">
                                      <p:cBhvr>
                                        <p:cTn id="25" dur="500"/>
                                        <p:tgtEl>
                                          <p:spTgt spid="4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7"/>
                                        </p:tgtEl>
                                        <p:attrNameLst>
                                          <p:attrName>style.visibility</p:attrName>
                                        </p:attrNameLst>
                                      </p:cBhvr>
                                      <p:to>
                                        <p:strVal val="visible"/>
                                      </p:to>
                                    </p:set>
                                    <p:animEffect transition="in" filter="fade">
                                      <p:cBhvr>
                                        <p:cTn id="28" dur="500"/>
                                        <p:tgtEl>
                                          <p:spTgt spid="4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49"/>
                                        </p:tgtEl>
                                        <p:attrNameLst>
                                          <p:attrName>style.visibility</p:attrName>
                                        </p:attrNameLst>
                                      </p:cBhvr>
                                      <p:to>
                                        <p:strVal val="visible"/>
                                      </p:to>
                                    </p:set>
                                    <p:animEffect transition="in" filter="fade">
                                      <p:cBhvr>
                                        <p:cTn id="31" dur="500"/>
                                        <p:tgtEl>
                                          <p:spTgt spid="49"/>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8"/>
                                        </p:tgtEl>
                                        <p:attrNameLst>
                                          <p:attrName>style.visibility</p:attrName>
                                        </p:attrNameLst>
                                      </p:cBhvr>
                                      <p:to>
                                        <p:strVal val="visible"/>
                                      </p:to>
                                    </p:set>
                                    <p:animEffect transition="in" filter="fade">
                                      <p:cBhvr>
                                        <p:cTn id="34" dur="500"/>
                                        <p:tgtEl>
                                          <p:spTgt spid="38"/>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fade">
                                      <p:cBhvr>
                                        <p:cTn id="37" dur="500"/>
                                        <p:tgtEl>
                                          <p:spTgt spid="3"/>
                                        </p:tgtEl>
                                      </p:cBhvr>
                                    </p:animEffect>
                                  </p:childTnLst>
                                </p:cTn>
                              </p:par>
                              <p:par>
                                <p:cTn id="38" presetID="10" presetClass="entr" presetSubtype="0" fill="hold" nodeType="withEffect">
                                  <p:stCondLst>
                                    <p:cond delay="0"/>
                                  </p:stCondLst>
                                  <p:childTnLst>
                                    <p:set>
                                      <p:cBhvr>
                                        <p:cTn id="39" dur="1" fill="hold">
                                          <p:stCondLst>
                                            <p:cond delay="0"/>
                                          </p:stCondLst>
                                        </p:cTn>
                                        <p:tgtEl>
                                          <p:spTgt spid="4"/>
                                        </p:tgtEl>
                                        <p:attrNameLst>
                                          <p:attrName>style.visibility</p:attrName>
                                        </p:attrNameLst>
                                      </p:cBhvr>
                                      <p:to>
                                        <p:strVal val="visible"/>
                                      </p:to>
                                    </p:set>
                                    <p:animEffect transition="in" filter="fade">
                                      <p:cBhvr>
                                        <p:cTn id="40" dur="500"/>
                                        <p:tgtEl>
                                          <p:spTgt spid="4"/>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fade">
                                      <p:cBhvr>
                                        <p:cTn id="43" dur="500"/>
                                        <p:tgtEl>
                                          <p:spTgt spid="6"/>
                                        </p:tgtEl>
                                      </p:cBhvr>
                                    </p:animEffect>
                                  </p:childTnLst>
                                </p:cTn>
                              </p:par>
                              <p:par>
                                <p:cTn id="44" presetID="10" presetClass="entr" presetSubtype="0" fill="hold" nodeType="with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fade">
                                      <p:cBhvr>
                                        <p:cTn id="46" dur="500"/>
                                        <p:tgtEl>
                                          <p:spTgt spid="7"/>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fade">
                                      <p:cBhvr>
                                        <p:cTn id="49" dur="500"/>
                                        <p:tgtEl>
                                          <p:spTgt spid="9"/>
                                        </p:tgtEl>
                                      </p:cBhvr>
                                    </p:animEffect>
                                  </p:childTnLst>
                                </p:cTn>
                              </p:par>
                              <p:par>
                                <p:cTn id="50" presetID="10" presetClass="entr" presetSubtype="0" fill="hold" nodeType="with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fade">
                                      <p:cBhvr>
                                        <p:cTn id="52" dur="500"/>
                                        <p:tgtEl>
                                          <p:spTgt spid="10"/>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fade">
                                      <p:cBhvr>
                                        <p:cTn id="55" dur="500"/>
                                        <p:tgtEl>
                                          <p:spTgt spid="12"/>
                                        </p:tgtEl>
                                      </p:cBhvr>
                                    </p:animEffect>
                                  </p:childTnLst>
                                </p:cTn>
                              </p:par>
                              <p:par>
                                <p:cTn id="56" presetID="10" presetClass="entr" presetSubtype="0" fill="hold" nodeType="withEffect">
                                  <p:stCondLst>
                                    <p:cond delay="0"/>
                                  </p:stCondLst>
                                  <p:childTnLst>
                                    <p:set>
                                      <p:cBhvr>
                                        <p:cTn id="57" dur="1" fill="hold">
                                          <p:stCondLst>
                                            <p:cond delay="0"/>
                                          </p:stCondLst>
                                        </p:cTn>
                                        <p:tgtEl>
                                          <p:spTgt spid="13"/>
                                        </p:tgtEl>
                                        <p:attrNameLst>
                                          <p:attrName>style.visibility</p:attrName>
                                        </p:attrNameLst>
                                      </p:cBhvr>
                                      <p:to>
                                        <p:strVal val="visible"/>
                                      </p:to>
                                    </p:set>
                                    <p:animEffect transition="in" filter="fade">
                                      <p:cBhvr>
                                        <p:cTn id="58" dur="500"/>
                                        <p:tgtEl>
                                          <p:spTgt spid="13"/>
                                        </p:tgtEl>
                                      </p:cBhvr>
                                    </p:animEffect>
                                  </p:childTnLst>
                                </p:cTn>
                              </p:par>
                              <p:par>
                                <p:cTn id="59" presetID="10" presetClass="entr" presetSubtype="0" fill="hold" nodeType="with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fade">
                                      <p:cBhvr>
                                        <p:cTn id="61" dur="500"/>
                                        <p:tgtEl>
                                          <p:spTgt spid="16"/>
                                        </p:tgtEl>
                                      </p:cBhvr>
                                    </p:animEffect>
                                  </p:childTnLst>
                                </p:cTn>
                              </p:par>
                              <p:par>
                                <p:cTn id="62" presetID="10" presetClass="entr" presetSubtype="0" fill="hold" nodeType="withEffect">
                                  <p:stCondLst>
                                    <p:cond delay="0"/>
                                  </p:stCondLst>
                                  <p:childTnLst>
                                    <p:set>
                                      <p:cBhvr>
                                        <p:cTn id="63" dur="1" fill="hold">
                                          <p:stCondLst>
                                            <p:cond delay="0"/>
                                          </p:stCondLst>
                                        </p:cTn>
                                        <p:tgtEl>
                                          <p:spTgt spid="19"/>
                                        </p:tgtEl>
                                        <p:attrNameLst>
                                          <p:attrName>style.visibility</p:attrName>
                                        </p:attrNameLst>
                                      </p:cBhvr>
                                      <p:to>
                                        <p:strVal val="visible"/>
                                      </p:to>
                                    </p:set>
                                    <p:animEffect transition="in" filter="fade">
                                      <p:cBhvr>
                                        <p:cTn id="64" dur="500"/>
                                        <p:tgtEl>
                                          <p:spTgt spid="19"/>
                                        </p:tgtEl>
                                      </p:cBhvr>
                                    </p:animEffect>
                                  </p:childTnLst>
                                </p:cTn>
                              </p:par>
                              <p:par>
                                <p:cTn id="65" presetID="10" presetClass="entr" presetSubtype="0" fill="hold" nodeType="with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500"/>
                                        <p:tgtEl>
                                          <p:spTgt spid="22"/>
                                        </p:tgtEl>
                                      </p:cBhvr>
                                    </p:animEffect>
                                  </p:childTnLst>
                                </p:cTn>
                              </p:par>
                              <p:par>
                                <p:cTn id="68" presetID="10" presetClass="entr" presetSubtype="0" fill="hold" nodeType="withEffect">
                                  <p:stCondLst>
                                    <p:cond delay="0"/>
                                  </p:stCondLst>
                                  <p:childTnLst>
                                    <p:set>
                                      <p:cBhvr>
                                        <p:cTn id="69" dur="1" fill="hold">
                                          <p:stCondLst>
                                            <p:cond delay="0"/>
                                          </p:stCondLst>
                                        </p:cTn>
                                        <p:tgtEl>
                                          <p:spTgt spid="25"/>
                                        </p:tgtEl>
                                        <p:attrNameLst>
                                          <p:attrName>style.visibility</p:attrName>
                                        </p:attrNameLst>
                                      </p:cBhvr>
                                      <p:to>
                                        <p:strVal val="visible"/>
                                      </p:to>
                                    </p:set>
                                    <p:animEffect transition="in" filter="fade">
                                      <p:cBhvr>
                                        <p:cTn id="70" dur="500"/>
                                        <p:tgtEl>
                                          <p:spTgt spid="25"/>
                                        </p:tgtEl>
                                      </p:cBhvr>
                                    </p:animEffect>
                                  </p:childTnLst>
                                </p:cTn>
                              </p:par>
                              <p:par>
                                <p:cTn id="71" presetID="10" presetClass="entr" presetSubtype="0" fill="hold" nodeType="withEffect">
                                  <p:stCondLst>
                                    <p:cond delay="0"/>
                                  </p:stCondLst>
                                  <p:childTnLst>
                                    <p:set>
                                      <p:cBhvr>
                                        <p:cTn id="72" dur="1" fill="hold">
                                          <p:stCondLst>
                                            <p:cond delay="0"/>
                                          </p:stCondLst>
                                        </p:cTn>
                                        <p:tgtEl>
                                          <p:spTgt spid="28"/>
                                        </p:tgtEl>
                                        <p:attrNameLst>
                                          <p:attrName>style.visibility</p:attrName>
                                        </p:attrNameLst>
                                      </p:cBhvr>
                                      <p:to>
                                        <p:strVal val="visible"/>
                                      </p:to>
                                    </p:set>
                                    <p:animEffect transition="in" filter="fade">
                                      <p:cBhvr>
                                        <p:cTn id="73" dur="500"/>
                                        <p:tgtEl>
                                          <p:spTgt spid="28"/>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30"/>
                                        </p:tgtEl>
                                        <p:attrNameLst>
                                          <p:attrName>style.visibility</p:attrName>
                                        </p:attrNameLst>
                                      </p:cBhvr>
                                      <p:to>
                                        <p:strVal val="visible"/>
                                      </p:to>
                                    </p:set>
                                    <p:animEffect transition="in" filter="fade">
                                      <p:cBhvr>
                                        <p:cTn id="76" dur="500"/>
                                        <p:tgtEl>
                                          <p:spTgt spid="30"/>
                                        </p:tgtEl>
                                      </p:cBhvr>
                                    </p:animEffect>
                                  </p:childTnLst>
                                </p:cTn>
                              </p:par>
                              <p:par>
                                <p:cTn id="77" presetID="10" presetClass="entr" presetSubtype="0" fill="hold" nodeType="withEffect">
                                  <p:stCondLst>
                                    <p:cond delay="0"/>
                                  </p:stCondLst>
                                  <p:childTnLst>
                                    <p:set>
                                      <p:cBhvr>
                                        <p:cTn id="78" dur="1" fill="hold">
                                          <p:stCondLst>
                                            <p:cond delay="0"/>
                                          </p:stCondLst>
                                        </p:cTn>
                                        <p:tgtEl>
                                          <p:spTgt spid="1030"/>
                                        </p:tgtEl>
                                        <p:attrNameLst>
                                          <p:attrName>style.visibility</p:attrName>
                                        </p:attrNameLst>
                                      </p:cBhvr>
                                      <p:to>
                                        <p:strVal val="visible"/>
                                      </p:to>
                                    </p:set>
                                    <p:animEffect transition="in" filter="fade">
                                      <p:cBhvr>
                                        <p:cTn id="79" dur="500"/>
                                        <p:tgtEl>
                                          <p:spTgt spid="1030"/>
                                        </p:tgtEl>
                                      </p:cBhvr>
                                    </p:animEffect>
                                  </p:childTnLst>
                                </p:cTn>
                              </p:par>
                              <p:par>
                                <p:cTn id="80" presetID="10" presetClass="entr" presetSubtype="0" fill="hold" nodeType="withEffect">
                                  <p:stCondLst>
                                    <p:cond delay="0"/>
                                  </p:stCondLst>
                                  <p:childTnLst>
                                    <p:set>
                                      <p:cBhvr>
                                        <p:cTn id="81" dur="1" fill="hold">
                                          <p:stCondLst>
                                            <p:cond delay="0"/>
                                          </p:stCondLst>
                                        </p:cTn>
                                        <p:tgtEl>
                                          <p:spTgt spid="1032"/>
                                        </p:tgtEl>
                                        <p:attrNameLst>
                                          <p:attrName>style.visibility</p:attrName>
                                        </p:attrNameLst>
                                      </p:cBhvr>
                                      <p:to>
                                        <p:strVal val="visible"/>
                                      </p:to>
                                    </p:set>
                                    <p:animEffect transition="in" filter="fade">
                                      <p:cBhvr>
                                        <p:cTn id="82" dur="500"/>
                                        <p:tgtEl>
                                          <p:spTgt spid="1032"/>
                                        </p:tgtEl>
                                      </p:cBhvr>
                                    </p:animEffect>
                                  </p:childTnLst>
                                </p:cTn>
                              </p:par>
                              <p:par>
                                <p:cTn id="83" presetID="10" presetClass="entr" presetSubtype="0" fill="hold" nodeType="withEffect">
                                  <p:stCondLst>
                                    <p:cond delay="0"/>
                                  </p:stCondLst>
                                  <p:childTnLst>
                                    <p:set>
                                      <p:cBhvr>
                                        <p:cTn id="84" dur="1" fill="hold">
                                          <p:stCondLst>
                                            <p:cond delay="0"/>
                                          </p:stCondLst>
                                        </p:cTn>
                                        <p:tgtEl>
                                          <p:spTgt spid="1040"/>
                                        </p:tgtEl>
                                        <p:attrNameLst>
                                          <p:attrName>style.visibility</p:attrName>
                                        </p:attrNameLst>
                                      </p:cBhvr>
                                      <p:to>
                                        <p:strVal val="visible"/>
                                      </p:to>
                                    </p:set>
                                    <p:animEffect transition="in" filter="fade">
                                      <p:cBhvr>
                                        <p:cTn id="85" dur="500"/>
                                        <p:tgtEl>
                                          <p:spTgt spid="1040"/>
                                        </p:tgtEl>
                                      </p:cBhvr>
                                    </p:animEffect>
                                  </p:childTnLst>
                                </p:cTn>
                              </p:par>
                              <p:par>
                                <p:cTn id="86" presetID="10" presetClass="entr" presetSubtype="0" fill="hold" nodeType="withEffect">
                                  <p:stCondLst>
                                    <p:cond delay="0"/>
                                  </p:stCondLst>
                                  <p:childTnLst>
                                    <p:set>
                                      <p:cBhvr>
                                        <p:cTn id="87" dur="1" fill="hold">
                                          <p:stCondLst>
                                            <p:cond delay="0"/>
                                          </p:stCondLst>
                                        </p:cTn>
                                        <p:tgtEl>
                                          <p:spTgt spid="1042"/>
                                        </p:tgtEl>
                                        <p:attrNameLst>
                                          <p:attrName>style.visibility</p:attrName>
                                        </p:attrNameLst>
                                      </p:cBhvr>
                                      <p:to>
                                        <p:strVal val="visible"/>
                                      </p:to>
                                    </p:set>
                                    <p:animEffect transition="in" filter="fade">
                                      <p:cBhvr>
                                        <p:cTn id="88" dur="500"/>
                                        <p:tgtEl>
                                          <p:spTgt spid="1042"/>
                                        </p:tgtEl>
                                      </p:cBhvr>
                                    </p:animEffect>
                                  </p:childTnLst>
                                </p:cTn>
                              </p:par>
                              <p:par>
                                <p:cTn id="89" presetID="10" presetClass="entr" presetSubtype="0" fill="hold" nodeType="withEffect">
                                  <p:stCondLst>
                                    <p:cond delay="0"/>
                                  </p:stCondLst>
                                  <p:childTnLst>
                                    <p:set>
                                      <p:cBhvr>
                                        <p:cTn id="90" dur="1" fill="hold">
                                          <p:stCondLst>
                                            <p:cond delay="0"/>
                                          </p:stCondLst>
                                        </p:cTn>
                                        <p:tgtEl>
                                          <p:spTgt spid="1048"/>
                                        </p:tgtEl>
                                        <p:attrNameLst>
                                          <p:attrName>style.visibility</p:attrName>
                                        </p:attrNameLst>
                                      </p:cBhvr>
                                      <p:to>
                                        <p:strVal val="visible"/>
                                      </p:to>
                                    </p:set>
                                    <p:animEffect transition="in" filter="fade">
                                      <p:cBhvr>
                                        <p:cTn id="91" dur="500"/>
                                        <p:tgtEl>
                                          <p:spTgt spid="10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1" grpId="0" animBg="1"/>
      <p:bldP spid="42" grpId="0" animBg="1"/>
      <p:bldP spid="43" grpId="0" animBg="1"/>
      <p:bldP spid="44" grpId="0" animBg="1"/>
      <p:bldP spid="45" grpId="0" animBg="1"/>
      <p:bldP spid="47" grpId="0" animBg="1"/>
      <p:bldP spid="49" grpId="0" animBg="1"/>
      <p:bldP spid="38" grpId="0" animBg="1"/>
      <p:bldP spid="3" grpId="0" animBg="1"/>
      <p:bldP spid="6" grpId="0" animBg="1"/>
      <p:bldP spid="9" grpId="0" animBg="1"/>
      <p:bldP spid="12" grpId="0" animBg="1"/>
      <p:bldP spid="30" grpId="0" animBg="1"/>
    </p:bldLst>
  </p:timing>
</p:sld>
</file>

<file path=ppt/theme/theme1.xml><?xml version="1.0" encoding="utf-8"?>
<a:theme xmlns:a="http://schemas.openxmlformats.org/drawingml/2006/main" name="Black Template">
  <a:themeElements>
    <a:clrScheme name="Ignite Breakout on Black">
      <a:dk1>
        <a:srgbClr val="000000"/>
      </a:dk1>
      <a:lt1>
        <a:srgbClr val="FFFFFF"/>
      </a:lt1>
      <a:dk2>
        <a:srgbClr val="2F2F2F"/>
      </a:dk2>
      <a:lt2>
        <a:srgbClr val="E6E6E6"/>
      </a:lt2>
      <a:accent1>
        <a:srgbClr val="0078D4"/>
      </a:accent1>
      <a:accent2>
        <a:srgbClr val="50E6FF"/>
      </a:accent2>
      <a:accent3>
        <a:srgbClr val="D83B01"/>
      </a:accent3>
      <a:accent4>
        <a:srgbClr val="FFB900"/>
      </a:accent4>
      <a:accent5>
        <a:srgbClr val="737373"/>
      </a:accent5>
      <a:accent6>
        <a:srgbClr val="D2D2D2"/>
      </a:accent6>
      <a:hlink>
        <a:srgbClr val="50E6FF"/>
      </a:hlink>
      <a:folHlink>
        <a:srgbClr val="50E6FF"/>
      </a:folHlink>
    </a:clrScheme>
    <a:fontScheme name="Microsoft 2019 Brand Template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Microsoft_Ignite_2019_16x9_Breakout_Template.potx" id="{9D762233-45E0-4F9D-A69E-25217B34C42B}" vid="{945154BB-BD79-4184-8544-D2D8F9776797}"/>
    </a:ext>
  </a:extLst>
</a:theme>
</file>

<file path=docMetadata/LabelInfo.xml><?xml version="1.0" encoding="utf-8"?>
<clbl:labelList xmlns:clbl="http://schemas.microsoft.com/office/2020/mipLabelMetadata">
  <clbl:label id="{87867195-f2b8-4ac2-b0b6-6bb73cb33afc}" enabled="1" method="Privileged" siteId="{72f988bf-86f1-41af-91ab-2d7cd011db47}" removed="0"/>
</clbl:labelList>
</file>

<file path=docProps/app.xml><?xml version="1.0" encoding="utf-8"?>
<Properties xmlns="http://schemas.openxmlformats.org/officeDocument/2006/extended-properties" xmlns:vt="http://schemas.openxmlformats.org/officeDocument/2006/docPropsVTypes">
  <TotalTime>13</TotalTime>
  <Words>26</Words>
  <Application>Microsoft Office PowerPoint</Application>
  <PresentationFormat>Widescreen</PresentationFormat>
  <Paragraphs>17</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Segoe UI</vt:lpstr>
      <vt:lpstr>Segoe UI Semibold</vt:lpstr>
      <vt:lpstr>Segoe UI Variable Display Semib</vt:lpstr>
      <vt:lpstr>Wingdings</vt:lpstr>
      <vt:lpstr>Black Template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Mark Margolis (he/him)</dc:creator>
  <cp:lastModifiedBy>Mark Margolis (he/him)</cp:lastModifiedBy>
  <cp:revision>1</cp:revision>
  <dcterms:created xsi:type="dcterms:W3CDTF">2025-01-21T13:43:46Z</dcterms:created>
  <dcterms:modified xsi:type="dcterms:W3CDTF">2025-01-22T09:42:30Z</dcterms:modified>
</cp:coreProperties>
</file>