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sldIdLst>
    <p:sldId id="274" r:id="rId2"/>
    <p:sldId id="294"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3C52A5-13E9-4816-B96D-34035BDB9326}" v="1" dt="2025-01-13T16:02:54.93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96" autoAdjust="0"/>
    <p:restoredTop sz="94660"/>
  </p:normalViewPr>
  <p:slideViewPr>
    <p:cSldViewPr snapToGrid="0">
      <p:cViewPr varScale="1">
        <p:scale>
          <a:sx n="62" d="100"/>
          <a:sy n="62" d="100"/>
        </p:scale>
        <p:origin x="1026" y="2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10" Type="http://schemas.microsoft.com/office/2015/10/relationships/revisionInfo" Target="revisionInfo.xml"/><Relationship Id="rId4" Type="http://schemas.openxmlformats.org/officeDocument/2006/relationships/notesMaster" Target="notesMasters/notesMaster1.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k Margolis (he/him)" userId="894b62ba-8fd6-4fa7-82b1-808c7601c084" providerId="ADAL" clId="{0B246CC0-52BC-46AA-9314-86DEB2005FF8}"/>
    <pc:docChg chg="modSld">
      <pc:chgData name="Mark Margolis (he/him)" userId="894b62ba-8fd6-4fa7-82b1-808c7601c084" providerId="ADAL" clId="{0B246CC0-52BC-46AA-9314-86DEB2005FF8}" dt="2024-12-07T11:06:48.679" v="1"/>
      <pc:docMkLst>
        <pc:docMk/>
      </pc:docMkLst>
      <pc:sldChg chg="modAnim">
        <pc:chgData name="Mark Margolis (he/him)" userId="894b62ba-8fd6-4fa7-82b1-808c7601c084" providerId="ADAL" clId="{0B246CC0-52BC-46AA-9314-86DEB2005FF8}" dt="2024-12-07T11:06:48.679" v="1"/>
        <pc:sldMkLst>
          <pc:docMk/>
          <pc:sldMk cId="1860748729" sldId="27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0AEB7A-C463-40A4-B54D-1C03C37A76B2}" type="datetimeFigureOut">
              <a:rPr lang="en-GB" smtClean="0"/>
              <a:t>13/01/2025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FBD42B-8D66-4912-A88D-14C600D690D4}" type="slidenum">
              <a:rPr lang="en-GB" smtClean="0"/>
              <a:t>‹#›</a:t>
            </a:fld>
            <a:endParaRPr lang="en-GB"/>
          </a:p>
        </p:txBody>
      </p:sp>
    </p:spTree>
    <p:extLst>
      <p:ext uri="{BB962C8B-B14F-4D97-AF65-F5344CB8AC3E}">
        <p14:creationId xmlns:p14="http://schemas.microsoft.com/office/powerpoint/2010/main" val="14633490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Not a single AI</a:t>
            </a:r>
          </a:p>
          <a:p>
            <a:r>
              <a:rPr lang="en-GB"/>
              <a:t>Think about use cases across 3 / 6 sides to determine complexity, risk, ROI</a:t>
            </a:r>
          </a:p>
          <a:p>
            <a:r>
              <a:rPr lang="en-GB"/>
              <a:t>E.g. </a:t>
            </a:r>
            <a:br>
              <a:rPr lang="en-GB"/>
            </a:br>
            <a:r>
              <a:rPr lang="en-GB"/>
              <a:t>1. How much Build (custom AI algorithm on Azure ML?) Vs Buy (CoPilot for Sales) does your Use case need?</a:t>
            </a:r>
          </a:p>
          <a:p>
            <a:r>
              <a:rPr lang="en-GB"/>
              <a:t>2. How Internally (Agent Assist) facing Vs Externally (Self Serve) facing is it?</a:t>
            </a:r>
          </a:p>
          <a:p>
            <a:r>
              <a:rPr lang="en-GB"/>
              <a:t>3. How automated (automated loan approval) Vs human manual Intervention (CoPilot for Sales)</a:t>
            </a:r>
          </a:p>
          <a:p>
            <a:endParaRPr lang="en-GB"/>
          </a:p>
          <a:p>
            <a:r>
              <a:rPr lang="en-GB"/>
              <a:t>Depending on the combination of all these will mean quite different approaches. A Buy + Internal + Manual is a relatively simple implementation and requires quite different risk considerations Vs a custom AI model that automatically approval loans for example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C3E303-27FD-46A9-838C-BA483E45455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599031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2708405-2951-9FE8-B1FC-3CF00576C586}"/>
              </a:ext>
            </a:extLst>
          </p:cNvPr>
          <p:cNvPicPr>
            <a:picLocks noChangeAspect="1"/>
          </p:cNvPicPr>
          <p:nvPr userDrawn="1"/>
        </p:nvPicPr>
        <p:blipFill rotWithShape="1">
          <a:blip r:embed="rId2"/>
          <a:srcRect l="1005" r="1005"/>
          <a:stretch/>
        </p:blipFill>
        <p:spPr>
          <a:xfrm>
            <a:off x="0" y="0"/>
            <a:ext cx="12192000" cy="6858000"/>
          </a:xfrm>
          <a:prstGeom prst="rect">
            <a:avLst/>
          </a:prstGeom>
        </p:spPr>
      </p:pic>
    </p:spTree>
    <p:extLst>
      <p:ext uri="{BB962C8B-B14F-4D97-AF65-F5344CB8AC3E}">
        <p14:creationId xmlns:p14="http://schemas.microsoft.com/office/powerpoint/2010/main" val="1652015137"/>
      </p:ext>
    </p:extLst>
  </p:cSld>
  <p:clrMapOvr>
    <a:masterClrMapping/>
  </p:clrMapOvr>
  <p:transition>
    <p:fade/>
  </p:transition>
  <p:extLst>
    <p:ext uri="{DCECCB84-F9BA-43D5-87BE-67443E8EF086}">
      <p15:sldGuideLst xmlns:p15="http://schemas.microsoft.com/office/powerpoint/2012/main">
        <p15:guide id="79" pos="3840">
          <p15:clr>
            <a:srgbClr val="C35EA4"/>
          </p15:clr>
        </p15:guide>
        <p15:guide id="83" pos="115">
          <p15:clr>
            <a:srgbClr val="FBAE40"/>
          </p15:clr>
        </p15:guide>
        <p15:guide id="87" pos="6955">
          <p15:clr>
            <a:srgbClr val="FBAE40"/>
          </p15:clr>
        </p15:guide>
        <p15:guide id="88" pos="6839">
          <p15:clr>
            <a:srgbClr val="FBAE40"/>
          </p15:clr>
        </p15:guide>
        <p15:guide id="89" pos="6343">
          <p15:clr>
            <a:srgbClr val="FBAE40"/>
          </p15:clr>
        </p15:guide>
        <p15:guide id="90" pos="6227">
          <p15:clr>
            <a:srgbClr val="FBAE40"/>
          </p15:clr>
        </p15:guide>
        <p15:guide id="91" pos="5732">
          <p15:clr>
            <a:srgbClr val="FBAE40"/>
          </p15:clr>
        </p15:guide>
        <p15:guide id="92" pos="5616">
          <p15:clr>
            <a:srgbClr val="FBAE40"/>
          </p15:clr>
        </p15:guide>
        <p15:guide id="93" pos="5120">
          <p15:clr>
            <a:srgbClr val="FBAE40"/>
          </p15:clr>
        </p15:guide>
        <p15:guide id="94" pos="5004">
          <p15:clr>
            <a:srgbClr val="FBAE40"/>
          </p15:clr>
        </p15:guide>
        <p15:guide id="95" pos="4509">
          <p15:clr>
            <a:srgbClr val="FBAE40"/>
          </p15:clr>
        </p15:guide>
        <p15:guide id="96" pos="4394">
          <p15:clr>
            <a:srgbClr val="FBAE40"/>
          </p15:clr>
        </p15:guide>
        <p15:guide id="97" pos="3897">
          <p15:clr>
            <a:srgbClr val="FBAE40"/>
          </p15:clr>
        </p15:guide>
        <p15:guide id="98" pos="3782">
          <p15:clr>
            <a:srgbClr val="FBAE40"/>
          </p15:clr>
        </p15:guide>
        <p15:guide id="99" pos="3286">
          <p15:clr>
            <a:srgbClr val="FBAE40"/>
          </p15:clr>
        </p15:guide>
        <p15:guide id="100" pos="3171">
          <p15:clr>
            <a:srgbClr val="FBAE40"/>
          </p15:clr>
        </p15:guide>
        <p15:guide id="101" pos="2676">
          <p15:clr>
            <a:srgbClr val="FBAE40"/>
          </p15:clr>
        </p15:guide>
        <p15:guide id="102" pos="2560">
          <p15:clr>
            <a:srgbClr val="FBAE40"/>
          </p15:clr>
        </p15:guide>
        <p15:guide id="103" pos="2062">
          <p15:clr>
            <a:srgbClr val="FBAE40"/>
          </p15:clr>
        </p15:guide>
        <p15:guide id="104" pos="1948">
          <p15:clr>
            <a:srgbClr val="FBAE40"/>
          </p15:clr>
        </p15:guide>
        <p15:guide id="105" pos="1453">
          <p15:clr>
            <a:srgbClr val="FBAE40"/>
          </p15:clr>
        </p15:guide>
        <p15:guide id="106" pos="1337">
          <p15:clr>
            <a:srgbClr val="FBAE40"/>
          </p15:clr>
        </p15:guide>
        <p15:guide id="107" pos="840">
          <p15:clr>
            <a:srgbClr val="FBAE40"/>
          </p15:clr>
        </p15:guide>
        <p15:guide id="108" pos="725">
          <p15:clr>
            <a:srgbClr val="FBAE40"/>
          </p15:clr>
        </p15:guide>
        <p15:guide id="113" orient="horz" pos="2856">
          <p15:clr>
            <a:srgbClr val="5ACBF0"/>
          </p15:clr>
        </p15:guide>
        <p15:guide id="114" orient="horz" pos="1464">
          <p15:clr>
            <a:srgbClr val="5ACBF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nnouncement">
    <p:bg>
      <p:bgPr>
        <a:gradFill flip="none" rotWithShape="1">
          <a:gsLst>
            <a:gs pos="90000">
              <a:schemeClr val="bg1"/>
            </a:gs>
            <a:gs pos="0">
              <a:srgbClr val="243A5E"/>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1B565C2-CFBD-4FE8-8D94-F52789216679}"/>
              </a:ext>
            </a:extLst>
          </p:cNvPr>
          <p:cNvPicPr>
            <a:picLocks noChangeAspect="1"/>
          </p:cNvPicPr>
          <p:nvPr userDrawn="1"/>
        </p:nvPicPr>
        <p:blipFill>
          <a:blip r:embed="rId2"/>
          <a:stretch>
            <a:fillRect/>
          </a:stretch>
        </p:blipFill>
        <p:spPr>
          <a:xfrm>
            <a:off x="1" y="5"/>
            <a:ext cx="12192000" cy="6856621"/>
          </a:xfrm>
          <a:prstGeom prst="rect">
            <a:avLst/>
          </a:prstGeom>
        </p:spPr>
      </p:pic>
      <p:sp>
        <p:nvSpPr>
          <p:cNvPr id="13" name="Rectangle 12">
            <a:extLst>
              <a:ext uri="{FF2B5EF4-FFF2-40B4-BE49-F238E27FC236}">
                <a16:creationId xmlns:a16="http://schemas.microsoft.com/office/drawing/2014/main" id="{57E0F753-6E0E-43E7-B382-FBDB45823E64}"/>
              </a:ext>
            </a:extLst>
          </p:cNvPr>
          <p:cNvSpPr/>
          <p:nvPr userDrawn="1"/>
        </p:nvSpPr>
        <p:spPr bwMode="auto">
          <a:xfrm flipH="1">
            <a:off x="9704740" y="-1"/>
            <a:ext cx="2487262" cy="6856621"/>
          </a:xfrm>
          <a:prstGeom prst="rect">
            <a:avLst/>
          </a:prstGeom>
          <a:gradFill flip="none" rotWithShape="1">
            <a:gsLst>
              <a:gs pos="13000">
                <a:schemeClr val="bg1"/>
              </a:gs>
              <a:gs pos="100000">
                <a:schemeClr val="bg1">
                  <a:alpha val="0"/>
                </a:scheme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1" tIns="146304" rIns="182881" bIns="146304" numCol="1" spcCol="0" rtlCol="0" fromWordArt="0" anchor="t" anchorCtr="0" forceAA="0" compatLnSpc="1">
            <a:prstTxWarp prst="textNoShape">
              <a:avLst/>
            </a:prstTxWarp>
            <a:noAutofit/>
          </a:bodyPr>
          <a:lstStyle/>
          <a:p>
            <a:pPr algn="l" defTabSz="932508" fontAlgn="base">
              <a:spcBef>
                <a:spcPct val="0"/>
              </a:spcBef>
              <a:spcAft>
                <a:spcPct val="0"/>
              </a:spcAft>
            </a:pPr>
            <a:endParaRPr lang="en-US" sz="1999">
              <a:gradFill>
                <a:gsLst>
                  <a:gs pos="0">
                    <a:srgbClr val="FFFFFF"/>
                  </a:gs>
                  <a:gs pos="100000">
                    <a:srgbClr val="FFFFFF"/>
                  </a:gs>
                </a:gsLst>
                <a:lin ang="5400000" scaled="0"/>
              </a:gradFill>
              <a:ea typeface="Segoe UI" pitchFamily="34" charset="0"/>
              <a:cs typeface="Segoe UI" pitchFamily="34" charset="0"/>
            </a:endParaRPr>
          </a:p>
        </p:txBody>
      </p:sp>
      <p:sp>
        <p:nvSpPr>
          <p:cNvPr id="14" name="Rectangle 13">
            <a:extLst>
              <a:ext uri="{FF2B5EF4-FFF2-40B4-BE49-F238E27FC236}">
                <a16:creationId xmlns:a16="http://schemas.microsoft.com/office/drawing/2014/main" id="{39388ADD-35C5-4D3C-BA5C-770BA3933D9C}"/>
              </a:ext>
            </a:extLst>
          </p:cNvPr>
          <p:cNvSpPr/>
          <p:nvPr userDrawn="1"/>
        </p:nvSpPr>
        <p:spPr bwMode="auto">
          <a:xfrm>
            <a:off x="0" y="-1"/>
            <a:ext cx="2487262" cy="6856621"/>
          </a:xfrm>
          <a:prstGeom prst="rect">
            <a:avLst/>
          </a:prstGeom>
          <a:gradFill flip="none" rotWithShape="1">
            <a:gsLst>
              <a:gs pos="13000">
                <a:schemeClr val="bg1"/>
              </a:gs>
              <a:gs pos="100000">
                <a:schemeClr val="bg1">
                  <a:alpha val="0"/>
                </a:scheme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1" tIns="146304" rIns="182881" bIns="146304" numCol="1" spcCol="0" rtlCol="0" fromWordArt="0" anchor="t" anchorCtr="0" forceAA="0" compatLnSpc="1">
            <a:prstTxWarp prst="textNoShape">
              <a:avLst/>
            </a:prstTxWarp>
            <a:noAutofit/>
          </a:bodyPr>
          <a:lstStyle/>
          <a:p>
            <a:pPr algn="l" defTabSz="932508" fontAlgn="base">
              <a:spcBef>
                <a:spcPct val="0"/>
              </a:spcBef>
              <a:spcAft>
                <a:spcPct val="0"/>
              </a:spcAft>
            </a:pPr>
            <a:endParaRPr lang="en-US" sz="1999">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149743378"/>
      </p:ext>
    </p:extLst>
  </p:cSld>
  <p:clrMapOvr>
    <a:masterClrMapping/>
  </p:clrMapOvr>
  <p:transition>
    <p:fade/>
  </p:transition>
  <p:extLst>
    <p:ext uri="{DCECCB84-F9BA-43D5-87BE-67443E8EF086}">
      <p15:sldGuideLst xmlns:p15="http://schemas.microsoft.com/office/powerpoint/2012/main">
        <p15:guide id="79" pos="3840">
          <p15:clr>
            <a:srgbClr val="C35EA4"/>
          </p15:clr>
        </p15:guide>
        <p15:guide id="80" pos="1292">
          <p15:clr>
            <a:srgbClr val="5ACBF0"/>
          </p15:clr>
        </p15:guide>
        <p15:guide id="81" pos="6388">
          <p15:clr>
            <a:srgbClr val="5ACBF0"/>
          </p15:clr>
        </p15:guide>
        <p15:guide id="83" pos="115">
          <p15:clr>
            <a:srgbClr val="FBAE40"/>
          </p15:clr>
        </p15:guide>
        <p15:guide id="87" pos="6955">
          <p15:clr>
            <a:srgbClr val="FBAE40"/>
          </p15:clr>
        </p15:guide>
        <p15:guide id="88" pos="6839">
          <p15:clr>
            <a:srgbClr val="FBAE40"/>
          </p15:clr>
        </p15:guide>
        <p15:guide id="89" pos="6343">
          <p15:clr>
            <a:srgbClr val="FBAE40"/>
          </p15:clr>
        </p15:guide>
        <p15:guide id="90" pos="6227">
          <p15:clr>
            <a:srgbClr val="FBAE40"/>
          </p15:clr>
        </p15:guide>
        <p15:guide id="91" pos="5732">
          <p15:clr>
            <a:srgbClr val="FBAE40"/>
          </p15:clr>
        </p15:guide>
        <p15:guide id="92" pos="5616">
          <p15:clr>
            <a:srgbClr val="FBAE40"/>
          </p15:clr>
        </p15:guide>
        <p15:guide id="93" pos="5120">
          <p15:clr>
            <a:srgbClr val="FBAE40"/>
          </p15:clr>
        </p15:guide>
        <p15:guide id="94" pos="5004">
          <p15:clr>
            <a:srgbClr val="FBAE40"/>
          </p15:clr>
        </p15:guide>
        <p15:guide id="95" pos="4509">
          <p15:clr>
            <a:srgbClr val="FBAE40"/>
          </p15:clr>
        </p15:guide>
        <p15:guide id="96" pos="4394">
          <p15:clr>
            <a:srgbClr val="FBAE40"/>
          </p15:clr>
        </p15:guide>
        <p15:guide id="97" pos="3897">
          <p15:clr>
            <a:srgbClr val="FBAE40"/>
          </p15:clr>
        </p15:guide>
        <p15:guide id="98" pos="3782">
          <p15:clr>
            <a:srgbClr val="FBAE40"/>
          </p15:clr>
        </p15:guide>
        <p15:guide id="99" pos="3286">
          <p15:clr>
            <a:srgbClr val="FBAE40"/>
          </p15:clr>
        </p15:guide>
        <p15:guide id="100" pos="3171">
          <p15:clr>
            <a:srgbClr val="FBAE40"/>
          </p15:clr>
        </p15:guide>
        <p15:guide id="101" pos="2676">
          <p15:clr>
            <a:srgbClr val="FBAE40"/>
          </p15:clr>
        </p15:guide>
        <p15:guide id="102" pos="2560">
          <p15:clr>
            <a:srgbClr val="FBAE40"/>
          </p15:clr>
        </p15:guide>
        <p15:guide id="103" pos="2062">
          <p15:clr>
            <a:srgbClr val="FBAE40"/>
          </p15:clr>
        </p15:guide>
        <p15:guide id="104" pos="1948">
          <p15:clr>
            <a:srgbClr val="FBAE40"/>
          </p15:clr>
        </p15:guide>
        <p15:guide id="105" pos="1453">
          <p15:clr>
            <a:srgbClr val="FBAE40"/>
          </p15:clr>
        </p15:guide>
        <p15:guide id="106" pos="1337">
          <p15:clr>
            <a:srgbClr val="FBAE40"/>
          </p15:clr>
        </p15:guide>
        <p15:guide id="107" pos="840">
          <p15:clr>
            <a:srgbClr val="FBAE40"/>
          </p15:clr>
        </p15:guide>
        <p15:guide id="108" pos="725">
          <p15:clr>
            <a:srgbClr val="FBAE40"/>
          </p15:clr>
        </p15:guide>
        <p15:guide id="113" orient="horz" pos="2856">
          <p15:clr>
            <a:srgbClr val="5ACBF0"/>
          </p15:clr>
        </p15:guide>
        <p15:guide id="114" orient="horz" pos="1464">
          <p15:clr>
            <a:srgbClr val="5ACBF0"/>
          </p15:clr>
        </p15:guide>
        <p15:guide id="115" pos="1692">
          <p15:clr>
            <a:srgbClr val="9FCC3B"/>
          </p15:clr>
        </p15:guide>
        <p15:guide id="116" pos="5986">
          <p15:clr>
            <a:srgbClr val="9FCC3B"/>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48E41-A3A6-4F4C-B8BD-A1590165A5F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7CA0066-5655-4196-BEDB-D6F6BCC9310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B6524B3-E386-41EF-8100-4BD3AFBEBD1E}"/>
              </a:ext>
            </a:extLst>
          </p:cNvPr>
          <p:cNvSpPr>
            <a:spLocks noGrp="1"/>
          </p:cNvSpPr>
          <p:nvPr>
            <p:ph type="dt" sz="half" idx="10"/>
          </p:nvPr>
        </p:nvSpPr>
        <p:spPr/>
        <p:txBody>
          <a:bodyPr/>
          <a:lstStyle/>
          <a:p>
            <a:fld id="{5602E22F-2937-4AC5-A1E8-8722F6233443}" type="datetimeFigureOut">
              <a:rPr lang="en-GB" smtClean="0"/>
              <a:t>13/01/2025</a:t>
            </a:fld>
            <a:endParaRPr lang="en-GB"/>
          </a:p>
        </p:txBody>
      </p:sp>
      <p:sp>
        <p:nvSpPr>
          <p:cNvPr id="5" name="Footer Placeholder 4">
            <a:extLst>
              <a:ext uri="{FF2B5EF4-FFF2-40B4-BE49-F238E27FC236}">
                <a16:creationId xmlns:a16="http://schemas.microsoft.com/office/drawing/2014/main" id="{2DC03E5D-7B35-48EC-9C46-47DB3B07DB3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C4119E4-B2F7-4A11-A975-FEE723220EF3}"/>
              </a:ext>
            </a:extLst>
          </p:cNvPr>
          <p:cNvSpPr>
            <a:spLocks noGrp="1"/>
          </p:cNvSpPr>
          <p:nvPr>
            <p:ph type="sldNum" sz="quarter" idx="12"/>
          </p:nvPr>
        </p:nvSpPr>
        <p:spPr/>
        <p:txBody>
          <a:bodyPr/>
          <a:lstStyle/>
          <a:p>
            <a:fld id="{9B6ACA70-0FE1-4FD8-B0CE-972623418136}" type="slidenum">
              <a:rPr lang="en-GB" smtClean="0"/>
              <a:t>‹#›</a:t>
            </a:fld>
            <a:endParaRPr lang="en-GB"/>
          </a:p>
        </p:txBody>
      </p:sp>
    </p:spTree>
    <p:extLst>
      <p:ext uri="{BB962C8B-B14F-4D97-AF65-F5344CB8AC3E}">
        <p14:creationId xmlns:p14="http://schemas.microsoft.com/office/powerpoint/2010/main" val="29335168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Square Photo ">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32959278"/>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5" orient="horz" pos="2160">
          <p15:clr>
            <a:srgbClr val="FBAE4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1_Title Onl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63369" y="473236"/>
            <a:ext cx="11081177" cy="1020602"/>
          </a:xfrm>
        </p:spPr>
        <p:txBody>
          <a:bodyPr/>
          <a:lstStyle>
            <a:lvl1pPr>
              <a:defRPr>
                <a:solidFill>
                  <a:schemeClr val="bg1"/>
                </a:solidFill>
              </a:defRPr>
            </a:lvl1pPr>
          </a:lstStyle>
          <a:p>
            <a:r>
              <a:rPr lang="en-US"/>
              <a:t>Click to edit Master title style</a:t>
            </a:r>
          </a:p>
        </p:txBody>
      </p:sp>
      <p:sp>
        <p:nvSpPr>
          <p:cNvPr id="6" name="Slide Number Placeholder 5">
            <a:extLst>
              <a:ext uri="{FF2B5EF4-FFF2-40B4-BE49-F238E27FC236}">
                <a16:creationId xmlns:a16="http://schemas.microsoft.com/office/drawing/2014/main" id="{F35098CE-1BC0-4F62-97B9-03F11A4C0A4C}"/>
              </a:ext>
            </a:extLst>
          </p:cNvPr>
          <p:cNvSpPr>
            <a:spLocks noGrp="1"/>
          </p:cNvSpPr>
          <p:nvPr>
            <p:ph type="sldNum" sz="quarter" idx="12"/>
          </p:nvPr>
        </p:nvSpPr>
        <p:spPr>
          <a:xfrm>
            <a:off x="11734144" y="6401594"/>
            <a:ext cx="366667" cy="365125"/>
          </a:xfrm>
        </p:spPr>
        <p:txBody>
          <a:bodyPr/>
          <a:lstStyle/>
          <a:p>
            <a:fld id="{7B76384A-BF72-4EC3-9EB1-950545506B9E}" type="slidenum">
              <a:rPr lang="en-IN" smtClean="0"/>
              <a:t>‹#›</a:t>
            </a:fld>
            <a:endParaRPr lang="en-IN"/>
          </a:p>
        </p:txBody>
      </p:sp>
    </p:spTree>
    <p:extLst>
      <p:ext uri="{BB962C8B-B14F-4D97-AF65-F5344CB8AC3E}">
        <p14:creationId xmlns:p14="http://schemas.microsoft.com/office/powerpoint/2010/main" val="2267077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2444533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364350" y="465473"/>
            <a:ext cx="11018520" cy="494879"/>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364350" y="1755651"/>
            <a:ext cx="11018520" cy="1441420"/>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1"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63378" tIns="130703" rIns="163378" bIns="130703" numCol="1" spcCol="0" rtlCol="0" fromWordArt="0" anchor="t" anchorCtr="0" forceAA="0" compatLnSpc="1">
            <a:prstTxWarp prst="textNoShape">
              <a:avLst/>
            </a:prstTxWarp>
            <a:noAutofit/>
          </a:bodyPr>
          <a:lstStyle/>
          <a:p>
            <a:pPr algn="ctr" defTabSz="833113" fontAlgn="base">
              <a:lnSpc>
                <a:spcPct val="90000"/>
              </a:lnSpc>
              <a:spcBef>
                <a:spcPct val="0"/>
              </a:spcBef>
              <a:spcAft>
                <a:spcPct val="0"/>
              </a:spcAft>
            </a:pPr>
            <a:endParaRPr lang="en-US" sz="2144">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63378" tIns="130703" rIns="163378" bIns="130703" numCol="1" spcCol="0" rtlCol="0" fromWordArt="0" anchor="t" anchorCtr="0" forceAA="0" compatLnSpc="1">
            <a:prstTxWarp prst="textNoShape">
              <a:avLst/>
            </a:prstTxWarp>
            <a:noAutofit/>
          </a:bodyPr>
          <a:lstStyle/>
          <a:p>
            <a:pPr algn="ctr" defTabSz="833113" fontAlgn="base">
              <a:lnSpc>
                <a:spcPct val="90000"/>
              </a:lnSpc>
              <a:spcBef>
                <a:spcPct val="0"/>
              </a:spcBef>
              <a:spcAft>
                <a:spcPct val="0"/>
              </a:spcAft>
            </a:pPr>
            <a:endParaRPr lang="en-US" sz="2144">
              <a:gradFill>
                <a:gsLst>
                  <a:gs pos="0">
                    <a:srgbClr val="FFFFFF"/>
                  </a:gs>
                  <a:gs pos="100000">
                    <a:srgbClr val="FFFFFF"/>
                  </a:gs>
                </a:gsLst>
                <a:lin ang="5400000" scaled="0"/>
              </a:gradFill>
              <a:ea typeface="Segoe UI" pitchFamily="34" charset="0"/>
              <a:cs typeface="Segoe UI" pitchFamily="34" charset="0"/>
            </a:endParaRPr>
          </a:p>
        </p:txBody>
      </p:sp>
      <p:pic>
        <p:nvPicPr>
          <p:cNvPr id="4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D47851-93E6-4066-B42D-42968BFB647D}"/>
              </a:ext>
              <a:ext uri="{C183D7F6-B498-43B3-948B-1728B52AA6E4}">
                <adec:decorative xmlns:adec="http://schemas.microsoft.com/office/drawing/2017/decorative" val="0"/>
              </a:ext>
            </a:extLst>
          </p:cNvPr>
          <p:cNvPicPr>
            <a:picLocks noChangeAspect="1"/>
          </p:cNvPicPr>
          <p:nvPr userDrawn="1"/>
        </p:nvPicPr>
        <p:blipFill rotWithShape="1">
          <a:blip r:embed="rId8"/>
          <a:srcRect l="762"/>
          <a:stretch/>
        </p:blipFill>
        <p:spPr>
          <a:xfrm rot="5400000">
            <a:off x="10649956" y="2843772"/>
            <a:ext cx="6858000" cy="1170455"/>
          </a:xfrm>
          <a:prstGeom prst="rect">
            <a:avLst/>
          </a:prstGeom>
        </p:spPr>
      </p:pic>
      <p:pic>
        <p:nvPicPr>
          <p:cNvPr id="5" name="Picture 4">
            <a:extLst>
              <a:ext uri="{FF2B5EF4-FFF2-40B4-BE49-F238E27FC236}">
                <a16:creationId xmlns:a16="http://schemas.microsoft.com/office/drawing/2014/main" id="{1E351D02-DC1B-F2F0-EED4-91BFF7073971}"/>
              </a:ext>
            </a:extLst>
          </p:cNvPr>
          <p:cNvPicPr>
            <a:picLocks noChangeAspect="1"/>
          </p:cNvPicPr>
          <p:nvPr userDrawn="1"/>
        </p:nvPicPr>
        <p:blipFill>
          <a:blip r:embed="rId9"/>
          <a:stretch>
            <a:fillRect/>
          </a:stretch>
        </p:blipFill>
        <p:spPr>
          <a:xfrm>
            <a:off x="12265864" y="-91440"/>
            <a:ext cx="1227865" cy="6949440"/>
          </a:xfrm>
          <a:prstGeom prst="rect">
            <a:avLst/>
          </a:prstGeom>
        </p:spPr>
      </p:pic>
    </p:spTree>
    <p:extLst>
      <p:ext uri="{BB962C8B-B14F-4D97-AF65-F5344CB8AC3E}">
        <p14:creationId xmlns:p14="http://schemas.microsoft.com/office/powerpoint/2010/main" val="634853448"/>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ransition>
    <p:fade/>
  </p:transition>
  <p:hf sldNum="0" hdr="0" ftr="0" dt="0"/>
  <p:txStyles>
    <p:titleStyle>
      <a:lvl1pPr algn="l" defTabSz="833355" rtl="0" eaLnBrk="1" latinLnBrk="0" hangingPunct="1">
        <a:lnSpc>
          <a:spcPct val="100000"/>
        </a:lnSpc>
        <a:spcBef>
          <a:spcPct val="0"/>
        </a:spcBef>
        <a:buNone/>
        <a:defRPr lang="en-US" sz="3216" b="0" kern="1200" cap="none" spc="-45" baseline="0" dirty="0" smtClean="0">
          <a:ln w="3175">
            <a:noFill/>
          </a:ln>
          <a:solidFill>
            <a:schemeClr val="tx1"/>
          </a:solidFill>
          <a:effectLst/>
          <a:latin typeface="+mj-lt"/>
          <a:ea typeface="+mn-ea"/>
          <a:cs typeface="Segoe UI" pitchFamily="34" charset="0"/>
        </a:defRPr>
      </a:lvl1pPr>
    </p:titleStyle>
    <p:bodyStyle>
      <a:lvl1pPr marL="204242" marR="0" indent="-204242" algn="l" defTabSz="833355"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502" kern="1200" spc="0" baseline="0">
          <a:gradFill>
            <a:gsLst>
              <a:gs pos="1250">
                <a:schemeClr val="tx1"/>
              </a:gs>
              <a:gs pos="100000">
                <a:schemeClr val="tx1"/>
              </a:gs>
            </a:gsLst>
            <a:lin ang="5400000" scaled="0"/>
          </a:gradFill>
          <a:latin typeface="+mn-lt"/>
          <a:ea typeface="+mn-ea"/>
          <a:cs typeface="Segoe UI" panose="020B0502040204020203" pitchFamily="34" charset="0"/>
        </a:defRPr>
      </a:lvl1pPr>
      <a:lvl2pPr marL="408484" marR="0" indent="-204242" algn="l" defTabSz="833355"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87" kern="1200" spc="0" baseline="0">
          <a:gradFill>
            <a:gsLst>
              <a:gs pos="1250">
                <a:schemeClr val="tx1"/>
              </a:gs>
              <a:gs pos="100000">
                <a:schemeClr val="tx1"/>
              </a:gs>
            </a:gsLst>
            <a:lin ang="5400000" scaled="0"/>
          </a:gradFill>
          <a:latin typeface="+mn-lt"/>
          <a:ea typeface="+mn-ea"/>
          <a:cs typeface="+mn-cs"/>
        </a:defRPr>
      </a:lvl2pPr>
      <a:lvl3pPr marL="587194" marR="0" indent="-178710" algn="l" defTabSz="833355"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29" kern="1200" spc="0" baseline="0">
          <a:gradFill>
            <a:gsLst>
              <a:gs pos="1250">
                <a:schemeClr val="tx1"/>
              </a:gs>
              <a:gs pos="100000">
                <a:schemeClr val="tx1"/>
              </a:gs>
            </a:gsLst>
            <a:lin ang="5400000" scaled="0"/>
          </a:gradFill>
          <a:latin typeface="+mn-lt"/>
          <a:ea typeface="+mn-ea"/>
          <a:cs typeface="+mn-cs"/>
        </a:defRPr>
      </a:lvl3pPr>
      <a:lvl4pPr marL="753143" marR="0" indent="-161691" algn="l" defTabSz="833355"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2" kern="1200" spc="0" baseline="0">
          <a:gradFill>
            <a:gsLst>
              <a:gs pos="1250">
                <a:schemeClr val="tx1"/>
              </a:gs>
              <a:gs pos="100000">
                <a:schemeClr val="tx1"/>
              </a:gs>
            </a:gsLst>
            <a:lin ang="5400000" scaled="0"/>
          </a:gradFill>
          <a:latin typeface="+mn-lt"/>
          <a:ea typeface="+mn-ea"/>
          <a:cs typeface="+mn-cs"/>
        </a:defRPr>
      </a:lvl4pPr>
      <a:lvl5pPr marL="914834" marR="0" indent="-150345" algn="l" defTabSz="833355"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2" kern="1200" spc="0" baseline="0">
          <a:gradFill>
            <a:gsLst>
              <a:gs pos="1250">
                <a:schemeClr val="tx1"/>
              </a:gs>
              <a:gs pos="100000">
                <a:schemeClr val="tx1"/>
              </a:gs>
            </a:gsLst>
            <a:lin ang="5400000" scaled="0"/>
          </a:gradFill>
          <a:latin typeface="+mn-lt"/>
          <a:ea typeface="+mn-ea"/>
          <a:cs typeface="+mn-cs"/>
        </a:defRPr>
      </a:lvl5pPr>
      <a:lvl6pPr marL="2291725" indent="-208339" algn="l" defTabSz="833355" rtl="0" eaLnBrk="1" latinLnBrk="0" hangingPunct="1">
        <a:spcBef>
          <a:spcPct val="20000"/>
        </a:spcBef>
        <a:buFont typeface="Arial" pitchFamily="34" charset="0"/>
        <a:buChar char="•"/>
        <a:defRPr sz="1787" kern="1200">
          <a:solidFill>
            <a:schemeClr val="tx1"/>
          </a:solidFill>
          <a:latin typeface="+mn-lt"/>
          <a:ea typeface="+mn-ea"/>
          <a:cs typeface="+mn-cs"/>
        </a:defRPr>
      </a:lvl6pPr>
      <a:lvl7pPr marL="2708404" indent="-208339" algn="l" defTabSz="833355" rtl="0" eaLnBrk="1" latinLnBrk="0" hangingPunct="1">
        <a:spcBef>
          <a:spcPct val="20000"/>
        </a:spcBef>
        <a:buFont typeface="Arial" pitchFamily="34" charset="0"/>
        <a:buChar char="•"/>
        <a:defRPr sz="1787" kern="1200">
          <a:solidFill>
            <a:schemeClr val="tx1"/>
          </a:solidFill>
          <a:latin typeface="+mn-lt"/>
          <a:ea typeface="+mn-ea"/>
          <a:cs typeface="+mn-cs"/>
        </a:defRPr>
      </a:lvl7pPr>
      <a:lvl8pPr marL="3125082" indent="-208339" algn="l" defTabSz="833355" rtl="0" eaLnBrk="1" latinLnBrk="0" hangingPunct="1">
        <a:spcBef>
          <a:spcPct val="20000"/>
        </a:spcBef>
        <a:buFont typeface="Arial" pitchFamily="34" charset="0"/>
        <a:buChar char="•"/>
        <a:defRPr sz="1787" kern="1200">
          <a:solidFill>
            <a:schemeClr val="tx1"/>
          </a:solidFill>
          <a:latin typeface="+mn-lt"/>
          <a:ea typeface="+mn-ea"/>
          <a:cs typeface="+mn-cs"/>
        </a:defRPr>
      </a:lvl8pPr>
      <a:lvl9pPr marL="3541760" indent="-208339" algn="l" defTabSz="833355" rtl="0" eaLnBrk="1" latinLnBrk="0" hangingPunct="1">
        <a:spcBef>
          <a:spcPct val="20000"/>
        </a:spcBef>
        <a:buFont typeface="Arial" pitchFamily="34" charset="0"/>
        <a:buChar char="•"/>
        <a:defRPr sz="1787" kern="1200">
          <a:solidFill>
            <a:schemeClr val="tx1"/>
          </a:solidFill>
          <a:latin typeface="+mn-lt"/>
          <a:ea typeface="+mn-ea"/>
          <a:cs typeface="+mn-cs"/>
        </a:defRPr>
      </a:lvl9pPr>
    </p:bodyStyle>
    <p:otherStyle>
      <a:defPPr>
        <a:defRPr lang="en-US"/>
      </a:defPPr>
      <a:lvl1pPr marL="0" algn="l" defTabSz="833355" rtl="0" eaLnBrk="1" latinLnBrk="0" hangingPunct="1">
        <a:defRPr sz="1607" kern="1200">
          <a:solidFill>
            <a:schemeClr val="tx1"/>
          </a:solidFill>
          <a:latin typeface="+mn-lt"/>
          <a:ea typeface="+mn-ea"/>
          <a:cs typeface="+mn-cs"/>
        </a:defRPr>
      </a:lvl1pPr>
      <a:lvl2pPr marL="416678" algn="l" defTabSz="833355" rtl="0" eaLnBrk="1" latinLnBrk="0" hangingPunct="1">
        <a:defRPr sz="1607" kern="1200">
          <a:solidFill>
            <a:schemeClr val="tx1"/>
          </a:solidFill>
          <a:latin typeface="+mn-lt"/>
          <a:ea typeface="+mn-ea"/>
          <a:cs typeface="+mn-cs"/>
        </a:defRPr>
      </a:lvl2pPr>
      <a:lvl3pPr marL="833355" algn="l" defTabSz="833355" rtl="0" eaLnBrk="1" latinLnBrk="0" hangingPunct="1">
        <a:defRPr sz="1607" kern="1200">
          <a:solidFill>
            <a:schemeClr val="tx1"/>
          </a:solidFill>
          <a:latin typeface="+mn-lt"/>
          <a:ea typeface="+mn-ea"/>
          <a:cs typeface="+mn-cs"/>
        </a:defRPr>
      </a:lvl3pPr>
      <a:lvl4pPr marL="1250033" algn="l" defTabSz="833355" rtl="0" eaLnBrk="1" latinLnBrk="0" hangingPunct="1">
        <a:defRPr sz="1607" kern="1200">
          <a:solidFill>
            <a:schemeClr val="tx1"/>
          </a:solidFill>
          <a:latin typeface="+mn-lt"/>
          <a:ea typeface="+mn-ea"/>
          <a:cs typeface="+mn-cs"/>
        </a:defRPr>
      </a:lvl4pPr>
      <a:lvl5pPr marL="1666709" algn="l" defTabSz="833355" rtl="0" eaLnBrk="1" latinLnBrk="0" hangingPunct="1">
        <a:defRPr sz="1607" kern="1200">
          <a:solidFill>
            <a:schemeClr val="tx1"/>
          </a:solidFill>
          <a:latin typeface="+mn-lt"/>
          <a:ea typeface="+mn-ea"/>
          <a:cs typeface="+mn-cs"/>
        </a:defRPr>
      </a:lvl5pPr>
      <a:lvl6pPr marL="2083389" algn="l" defTabSz="833355" rtl="0" eaLnBrk="1" latinLnBrk="0" hangingPunct="1">
        <a:defRPr sz="1607" kern="1200">
          <a:solidFill>
            <a:schemeClr val="tx1"/>
          </a:solidFill>
          <a:latin typeface="+mn-lt"/>
          <a:ea typeface="+mn-ea"/>
          <a:cs typeface="+mn-cs"/>
        </a:defRPr>
      </a:lvl6pPr>
      <a:lvl7pPr marL="2500064" algn="l" defTabSz="833355" rtl="0" eaLnBrk="1" latinLnBrk="0" hangingPunct="1">
        <a:defRPr sz="1607" kern="1200">
          <a:solidFill>
            <a:schemeClr val="tx1"/>
          </a:solidFill>
          <a:latin typeface="+mn-lt"/>
          <a:ea typeface="+mn-ea"/>
          <a:cs typeface="+mn-cs"/>
        </a:defRPr>
      </a:lvl7pPr>
      <a:lvl8pPr marL="2916743" algn="l" defTabSz="833355" rtl="0" eaLnBrk="1" latinLnBrk="0" hangingPunct="1">
        <a:defRPr sz="1607" kern="1200">
          <a:solidFill>
            <a:schemeClr val="tx1"/>
          </a:solidFill>
          <a:latin typeface="+mn-lt"/>
          <a:ea typeface="+mn-ea"/>
          <a:cs typeface="+mn-cs"/>
        </a:defRPr>
      </a:lvl8pPr>
      <a:lvl9pPr marL="3333421" algn="l" defTabSz="833355" rtl="0" eaLnBrk="1" latinLnBrk="0" hangingPunct="1">
        <a:defRPr sz="1607" kern="1200">
          <a:solidFill>
            <a:schemeClr val="tx1"/>
          </a:solidFill>
          <a:latin typeface="+mn-lt"/>
          <a:ea typeface="+mn-ea"/>
          <a:cs typeface="+mn-cs"/>
        </a:defRPr>
      </a:lvl9pPr>
    </p:otherStyle>
  </p:txStyles>
  <p:extLst>
    <p:ext uri="{27BBF7A9-308A-43DC-89C8-2F10F3537804}">
      <p15:sldGuideLst xmlns:p15="http://schemas.microsoft.com/office/powerpoint/2012/main">
        <p15:guide id="36" pos="115">
          <p15:clr>
            <a:srgbClr val="A4A3A4"/>
          </p15:clr>
        </p15:guide>
        <p15:guide id="37" pos="7565">
          <p15:clr>
            <a:srgbClr val="A4A3A4"/>
          </p15:clr>
        </p15:guide>
        <p15:guide id="38" orient="horz" pos="173">
          <p15:clr>
            <a:srgbClr val="A4A3A4"/>
          </p15:clr>
        </p15:guide>
        <p15:guide id="40" orient="horz" pos="4147">
          <p15:clr>
            <a:srgbClr val="A4A3A4"/>
          </p15:clr>
        </p15:guide>
        <p15:guide id="42" pos="230">
          <p15:clr>
            <a:srgbClr val="C35EA4"/>
          </p15:clr>
        </p15:guide>
        <p15:guide id="44" pos="7450">
          <p15:clr>
            <a:srgbClr val="C35EA4"/>
          </p15:clr>
        </p15:guide>
        <p15:guide id="45" orient="horz" pos="3974">
          <p15:clr>
            <a:srgbClr val="C35EA4"/>
          </p15:clr>
        </p15:guide>
        <p15:guide id="46" orient="horz" pos="1094">
          <p15:clr>
            <a:srgbClr val="C35EA4"/>
          </p15:clr>
        </p15:guide>
        <p15:guide id="47" orient="horz" pos="346">
          <p15:clr>
            <a:srgbClr val="C35EA4"/>
          </p15:clr>
        </p15:guide>
        <p15:guide id="48" orient="horz" pos="3228">
          <p15:clr>
            <a:srgbClr val="C35E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B3BD4E-5205-FC97-C094-5748EECBD796}"/>
            </a:ext>
          </a:extLst>
        </p:cNvPr>
        <p:cNvGrpSpPr/>
        <p:nvPr/>
      </p:nvGrpSpPr>
      <p:grpSpPr>
        <a:xfrm>
          <a:off x="0" y="0"/>
          <a:ext cx="0" cy="0"/>
          <a:chOff x="0" y="0"/>
          <a:chExt cx="0" cy="0"/>
        </a:xfrm>
      </p:grpSpPr>
      <p:grpSp>
        <p:nvGrpSpPr>
          <p:cNvPr id="108" name="Group 107">
            <a:extLst>
              <a:ext uri="{FF2B5EF4-FFF2-40B4-BE49-F238E27FC236}">
                <a16:creationId xmlns:a16="http://schemas.microsoft.com/office/drawing/2014/main" id="{293B0069-CCE9-2991-001A-D90C783EDFE6}"/>
              </a:ext>
            </a:extLst>
          </p:cNvPr>
          <p:cNvGrpSpPr/>
          <p:nvPr/>
        </p:nvGrpSpPr>
        <p:grpSpPr>
          <a:xfrm>
            <a:off x="8726835" y="3443797"/>
            <a:ext cx="2287808" cy="2287808"/>
            <a:chOff x="2974150" y="3765568"/>
            <a:chExt cx="2287808" cy="2287808"/>
          </a:xfrm>
        </p:grpSpPr>
        <p:sp>
          <p:nvSpPr>
            <p:cNvPr id="109" name="Box 2a: Dev" descr="Developer tools &amp; app services layer">
              <a:extLst>
                <a:ext uri="{FF2B5EF4-FFF2-40B4-BE49-F238E27FC236}">
                  <a16:creationId xmlns:a16="http://schemas.microsoft.com/office/drawing/2014/main" id="{0512C54A-D2D7-A85F-1DAC-F92E3CA6C5F9}"/>
                </a:ext>
              </a:extLst>
            </p:cNvPr>
            <p:cNvSpPr>
              <a:spLocks noChangeAspect="1"/>
            </p:cNvSpPr>
            <p:nvPr/>
          </p:nvSpPr>
          <p:spPr bwMode="auto">
            <a:xfrm>
              <a:off x="2974150" y="3765568"/>
              <a:ext cx="2287808" cy="2287808"/>
            </a:xfrm>
            <a:prstGeom prst="roundRect">
              <a:avLst>
                <a:gd name="adj" fmla="val 4762"/>
              </a:avLst>
            </a:prstGeom>
            <a:gradFill>
              <a:gsLst>
                <a:gs pos="80000">
                  <a:srgbClr val="0A6BBA"/>
                </a:gs>
                <a:gs pos="0">
                  <a:srgbClr val="AC35AF"/>
                </a:gs>
              </a:gsLst>
              <a:path path="circle">
                <a:fillToRect l="100000" t="100000"/>
              </a:path>
            </a:gradFill>
            <a:ln w="19050">
              <a:noFill/>
              <a:headEnd type="none" w="med" len="med"/>
              <a:tailEnd type="none" w="med" len="med"/>
            </a:ln>
            <a:effectLst/>
            <a:scene3d>
              <a:camera prst="isometricOffAxis1Top"/>
              <a:lightRig rig="threePt" dir="t"/>
            </a:scene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288"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noFill/>
                  <a:effectLst/>
                  <a:uLnTx/>
                  <a:uFillTx/>
                  <a:latin typeface="Segoe UI Variable Display Semib" pitchFamily="2" charset="0"/>
                  <a:ea typeface="+mn-ea"/>
                  <a:cs typeface="Segoe UI" pitchFamily="34" charset="0"/>
                </a:rPr>
                <a:t>2a</a:t>
              </a:r>
            </a:p>
          </p:txBody>
        </p:sp>
        <p:sp>
          <p:nvSpPr>
            <p:cNvPr id="110" name="!!2a-Dev" descr="Icon of code">
              <a:extLst>
                <a:ext uri="{FF2B5EF4-FFF2-40B4-BE49-F238E27FC236}">
                  <a16:creationId xmlns:a16="http://schemas.microsoft.com/office/drawing/2014/main" id="{FDFE5998-388B-3B58-14B1-98F76EDC5204}"/>
                </a:ext>
              </a:extLst>
            </p:cNvPr>
            <p:cNvSpPr>
              <a:spLocks noChangeAspect="1"/>
            </p:cNvSpPr>
            <p:nvPr/>
          </p:nvSpPr>
          <p:spPr>
            <a:xfrm>
              <a:off x="3929855" y="4721271"/>
              <a:ext cx="376402" cy="376402"/>
            </a:xfrm>
            <a:custGeom>
              <a:avLst/>
              <a:gdLst>
                <a:gd name="connsiteX0" fmla="*/ 173240 w 959485"/>
                <a:gd name="connsiteY0" fmla="*/ 0 h 959485"/>
                <a:gd name="connsiteX1" fmla="*/ 0 w 959485"/>
                <a:gd name="connsiteY1" fmla="*/ 173240 h 959485"/>
                <a:gd name="connsiteX2" fmla="*/ 0 w 959485"/>
                <a:gd name="connsiteY2" fmla="*/ 786245 h 959485"/>
                <a:gd name="connsiteX3" fmla="*/ 173240 w 959485"/>
                <a:gd name="connsiteY3" fmla="*/ 959485 h 959485"/>
                <a:gd name="connsiteX4" fmla="*/ 786245 w 959485"/>
                <a:gd name="connsiteY4" fmla="*/ 959485 h 959485"/>
                <a:gd name="connsiteX5" fmla="*/ 959485 w 959485"/>
                <a:gd name="connsiteY5" fmla="*/ 786245 h 959485"/>
                <a:gd name="connsiteX6" fmla="*/ 959485 w 959485"/>
                <a:gd name="connsiteY6" fmla="*/ 173240 h 959485"/>
                <a:gd name="connsiteX7" fmla="*/ 786245 w 959485"/>
                <a:gd name="connsiteY7" fmla="*/ 0 h 959485"/>
                <a:gd name="connsiteX8" fmla="*/ 173240 w 959485"/>
                <a:gd name="connsiteY8" fmla="*/ 0 h 959485"/>
                <a:gd name="connsiteX9" fmla="*/ 401385 w 959485"/>
                <a:gd name="connsiteY9" fmla="*/ 334754 h 959485"/>
                <a:gd name="connsiteX10" fmla="*/ 256396 w 959485"/>
                <a:gd name="connsiteY10" fmla="*/ 479743 h 959485"/>
                <a:gd name="connsiteX11" fmla="*/ 401385 w 959485"/>
                <a:gd name="connsiteY11" fmla="*/ 624731 h 959485"/>
                <a:gd name="connsiteX12" fmla="*/ 401385 w 959485"/>
                <a:gd name="connsiteY12" fmla="*/ 681234 h 959485"/>
                <a:gd name="connsiteX13" fmla="*/ 344882 w 959485"/>
                <a:gd name="connsiteY13" fmla="*/ 681234 h 959485"/>
                <a:gd name="connsiteX14" fmla="*/ 171641 w 959485"/>
                <a:gd name="connsiteY14" fmla="*/ 507994 h 959485"/>
                <a:gd name="connsiteX15" fmla="*/ 171641 w 959485"/>
                <a:gd name="connsiteY15" fmla="*/ 451491 h 959485"/>
                <a:gd name="connsiteX16" fmla="*/ 344882 w 959485"/>
                <a:gd name="connsiteY16" fmla="*/ 278251 h 959485"/>
                <a:gd name="connsiteX17" fmla="*/ 401385 w 959485"/>
                <a:gd name="connsiteY17" fmla="*/ 278251 h 959485"/>
                <a:gd name="connsiteX18" fmla="*/ 401385 w 959485"/>
                <a:gd name="connsiteY18" fmla="*/ 334754 h 959485"/>
                <a:gd name="connsiteX19" fmla="*/ 614603 w 959485"/>
                <a:gd name="connsiteY19" fmla="*/ 278251 h 959485"/>
                <a:gd name="connsiteX20" fmla="*/ 787844 w 959485"/>
                <a:gd name="connsiteY20" fmla="*/ 451491 h 959485"/>
                <a:gd name="connsiteX21" fmla="*/ 787844 w 959485"/>
                <a:gd name="connsiteY21" fmla="*/ 507994 h 959485"/>
                <a:gd name="connsiteX22" fmla="*/ 614603 w 959485"/>
                <a:gd name="connsiteY22" fmla="*/ 681234 h 959485"/>
                <a:gd name="connsiteX23" fmla="*/ 558100 w 959485"/>
                <a:gd name="connsiteY23" fmla="*/ 681234 h 959485"/>
                <a:gd name="connsiteX24" fmla="*/ 558100 w 959485"/>
                <a:gd name="connsiteY24" fmla="*/ 624731 h 959485"/>
                <a:gd name="connsiteX25" fmla="*/ 703089 w 959485"/>
                <a:gd name="connsiteY25" fmla="*/ 479743 h 959485"/>
                <a:gd name="connsiteX26" fmla="*/ 558100 w 959485"/>
                <a:gd name="connsiteY26" fmla="*/ 334754 h 959485"/>
                <a:gd name="connsiteX27" fmla="*/ 558100 w 959485"/>
                <a:gd name="connsiteY27" fmla="*/ 278251 h 959485"/>
                <a:gd name="connsiteX28" fmla="*/ 614603 w 959485"/>
                <a:gd name="connsiteY28" fmla="*/ 278251 h 959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59485" h="959485">
                  <a:moveTo>
                    <a:pt x="173240" y="0"/>
                  </a:moveTo>
                  <a:cubicBezTo>
                    <a:pt x="77825" y="0"/>
                    <a:pt x="0" y="77825"/>
                    <a:pt x="0" y="173240"/>
                  </a:cubicBezTo>
                  <a:lnTo>
                    <a:pt x="0" y="786245"/>
                  </a:lnTo>
                  <a:cubicBezTo>
                    <a:pt x="0" y="881660"/>
                    <a:pt x="77825" y="959485"/>
                    <a:pt x="173240" y="959485"/>
                  </a:cubicBezTo>
                  <a:lnTo>
                    <a:pt x="786245" y="959485"/>
                  </a:lnTo>
                  <a:cubicBezTo>
                    <a:pt x="881660" y="959485"/>
                    <a:pt x="959485" y="881660"/>
                    <a:pt x="959485" y="786245"/>
                  </a:cubicBezTo>
                  <a:lnTo>
                    <a:pt x="959485" y="173240"/>
                  </a:lnTo>
                  <a:cubicBezTo>
                    <a:pt x="959485" y="77825"/>
                    <a:pt x="881660" y="0"/>
                    <a:pt x="786245" y="0"/>
                  </a:cubicBezTo>
                  <a:lnTo>
                    <a:pt x="173240" y="0"/>
                  </a:lnTo>
                  <a:close/>
                  <a:moveTo>
                    <a:pt x="401385" y="334754"/>
                  </a:moveTo>
                  <a:lnTo>
                    <a:pt x="256396" y="479743"/>
                  </a:lnTo>
                  <a:lnTo>
                    <a:pt x="401385" y="624731"/>
                  </a:lnTo>
                  <a:cubicBezTo>
                    <a:pt x="416843" y="640190"/>
                    <a:pt x="416843" y="665776"/>
                    <a:pt x="401385" y="681234"/>
                  </a:cubicBezTo>
                  <a:cubicBezTo>
                    <a:pt x="385926" y="696693"/>
                    <a:pt x="360340" y="696693"/>
                    <a:pt x="344882" y="681234"/>
                  </a:cubicBezTo>
                  <a:lnTo>
                    <a:pt x="171641" y="507994"/>
                  </a:lnTo>
                  <a:cubicBezTo>
                    <a:pt x="156183" y="492536"/>
                    <a:pt x="156183" y="466949"/>
                    <a:pt x="171641" y="451491"/>
                  </a:cubicBezTo>
                  <a:lnTo>
                    <a:pt x="344882" y="278251"/>
                  </a:lnTo>
                  <a:cubicBezTo>
                    <a:pt x="360340" y="262792"/>
                    <a:pt x="385926" y="262792"/>
                    <a:pt x="401385" y="278251"/>
                  </a:cubicBezTo>
                  <a:cubicBezTo>
                    <a:pt x="416843" y="293709"/>
                    <a:pt x="416843" y="319295"/>
                    <a:pt x="401385" y="334754"/>
                  </a:cubicBezTo>
                  <a:close/>
                  <a:moveTo>
                    <a:pt x="614603" y="278251"/>
                  </a:moveTo>
                  <a:lnTo>
                    <a:pt x="787844" y="451491"/>
                  </a:lnTo>
                  <a:cubicBezTo>
                    <a:pt x="803302" y="466949"/>
                    <a:pt x="803302" y="492536"/>
                    <a:pt x="787844" y="507994"/>
                  </a:cubicBezTo>
                  <a:lnTo>
                    <a:pt x="614603" y="681234"/>
                  </a:lnTo>
                  <a:cubicBezTo>
                    <a:pt x="599145" y="696693"/>
                    <a:pt x="573559" y="696693"/>
                    <a:pt x="558100" y="681234"/>
                  </a:cubicBezTo>
                  <a:cubicBezTo>
                    <a:pt x="542642" y="665776"/>
                    <a:pt x="542642" y="640190"/>
                    <a:pt x="558100" y="624731"/>
                  </a:cubicBezTo>
                  <a:lnTo>
                    <a:pt x="703089" y="479743"/>
                  </a:lnTo>
                  <a:lnTo>
                    <a:pt x="558100" y="334754"/>
                  </a:lnTo>
                  <a:cubicBezTo>
                    <a:pt x="542642" y="319295"/>
                    <a:pt x="542642" y="293709"/>
                    <a:pt x="558100" y="278251"/>
                  </a:cubicBezTo>
                  <a:cubicBezTo>
                    <a:pt x="573559" y="262792"/>
                    <a:pt x="599145" y="262792"/>
                    <a:pt x="614603" y="278251"/>
                  </a:cubicBezTo>
                  <a:close/>
                </a:path>
              </a:pathLst>
            </a:custGeom>
            <a:solidFill>
              <a:srgbClr val="FFFFFF">
                <a:alpha val="70000"/>
              </a:srgbClr>
            </a:solidFill>
            <a:ln w="19050">
              <a:noFill/>
              <a:headEnd type="none" w="med" len="med"/>
              <a:tailEnd type="none" w="med" len="med"/>
            </a:ln>
            <a:effectLst/>
            <a:scene3d>
              <a:camera prst="isometricOffAxis1Top"/>
              <a:lightRig rig="threePt" dir="t"/>
            </a:scene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288"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Variable Display Semib" pitchFamily="2" charset="0"/>
                <a:ea typeface="+mn-ea"/>
                <a:cs typeface="Segoe UI" pitchFamily="34" charset="0"/>
              </a:endParaRPr>
            </a:p>
          </p:txBody>
        </p:sp>
      </p:grpSp>
      <p:grpSp>
        <p:nvGrpSpPr>
          <p:cNvPr id="111" name="Group 110">
            <a:extLst>
              <a:ext uri="{FF2B5EF4-FFF2-40B4-BE49-F238E27FC236}">
                <a16:creationId xmlns:a16="http://schemas.microsoft.com/office/drawing/2014/main" id="{D14490C2-6F2A-347A-379E-1DD3C972614B}"/>
              </a:ext>
            </a:extLst>
          </p:cNvPr>
          <p:cNvGrpSpPr/>
          <p:nvPr/>
        </p:nvGrpSpPr>
        <p:grpSpPr>
          <a:xfrm>
            <a:off x="5041672" y="3443797"/>
            <a:ext cx="2287808" cy="2287808"/>
            <a:chOff x="2974150" y="2418961"/>
            <a:chExt cx="2287808" cy="2287808"/>
          </a:xfrm>
        </p:grpSpPr>
        <p:sp>
          <p:nvSpPr>
            <p:cNvPr id="112" name="Box 3a" descr="Copilot devices layer">
              <a:extLst>
                <a:ext uri="{FF2B5EF4-FFF2-40B4-BE49-F238E27FC236}">
                  <a16:creationId xmlns:a16="http://schemas.microsoft.com/office/drawing/2014/main" id="{C8F05D39-5BFC-CFCD-70AA-D5DCBC9C8734}"/>
                </a:ext>
                <a:ext uri="{C183D7F6-B498-43B3-948B-1728B52AA6E4}">
                  <adec:decorative xmlns:adec="http://schemas.microsoft.com/office/drawing/2017/decorative" val="0"/>
                </a:ext>
              </a:extLst>
            </p:cNvPr>
            <p:cNvSpPr>
              <a:spLocks noChangeAspect="1"/>
            </p:cNvSpPr>
            <p:nvPr/>
          </p:nvSpPr>
          <p:spPr bwMode="auto">
            <a:xfrm>
              <a:off x="2974150" y="2418961"/>
              <a:ext cx="2287808" cy="2287808"/>
            </a:xfrm>
            <a:prstGeom prst="roundRect">
              <a:avLst>
                <a:gd name="adj" fmla="val 4961"/>
              </a:avLst>
            </a:prstGeom>
            <a:gradFill flip="none" rotWithShape="1">
              <a:gsLst>
                <a:gs pos="0">
                  <a:srgbClr val="F65567"/>
                </a:gs>
                <a:gs pos="80000">
                  <a:srgbClr val="AF34B2"/>
                </a:gs>
              </a:gsLst>
              <a:path path="circle">
                <a:fillToRect l="100000" t="100000"/>
              </a:path>
              <a:tileRect r="-100000" b="-100000"/>
            </a:gradFill>
            <a:ln w="19050">
              <a:noFill/>
              <a:headEnd type="none" w="med" len="med"/>
              <a:tailEnd type="none" w="med" len="med"/>
            </a:ln>
            <a:effectLst/>
            <a:scene3d>
              <a:camera prst="isometricOffAxis1Top"/>
              <a:lightRig rig="threePt" dir="t"/>
            </a:scene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288"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noFill/>
                  <a:effectLst/>
                  <a:uLnTx/>
                  <a:uFillTx/>
                  <a:latin typeface="Segoe UI Variable Display Semib" pitchFamily="2" charset="0"/>
                  <a:ea typeface="+mn-ea"/>
                  <a:cs typeface="Segoe UI" pitchFamily="34" charset="0"/>
                </a:rPr>
                <a:t>3a</a:t>
              </a:r>
            </a:p>
          </p:txBody>
        </p:sp>
        <p:sp>
          <p:nvSpPr>
            <p:cNvPr id="113" name="!!3a-Device" descr="Icon of a laptop">
              <a:extLst>
                <a:ext uri="{FF2B5EF4-FFF2-40B4-BE49-F238E27FC236}">
                  <a16:creationId xmlns:a16="http://schemas.microsoft.com/office/drawing/2014/main" id="{9F231FEB-0CEB-8002-A174-A634907DD14A}"/>
                </a:ext>
              </a:extLst>
            </p:cNvPr>
            <p:cNvSpPr>
              <a:spLocks noChangeAspect="1"/>
            </p:cNvSpPr>
            <p:nvPr/>
          </p:nvSpPr>
          <p:spPr>
            <a:xfrm>
              <a:off x="3902679" y="3401332"/>
              <a:ext cx="430750" cy="323065"/>
            </a:xfrm>
            <a:custGeom>
              <a:avLst/>
              <a:gdLst>
                <a:gd name="connsiteX0" fmla="*/ 49473 w 494731"/>
                <a:gd name="connsiteY0" fmla="*/ 52565 h 371048"/>
                <a:gd name="connsiteX1" fmla="*/ 102038 w 494731"/>
                <a:gd name="connsiteY1" fmla="*/ 0 h 371048"/>
                <a:gd name="connsiteX2" fmla="*/ 392693 w 494731"/>
                <a:gd name="connsiteY2" fmla="*/ 0 h 371048"/>
                <a:gd name="connsiteX3" fmla="*/ 445259 w 494731"/>
                <a:gd name="connsiteY3" fmla="*/ 52565 h 371048"/>
                <a:gd name="connsiteX4" fmla="*/ 445259 w 494731"/>
                <a:gd name="connsiteY4" fmla="*/ 244274 h 371048"/>
                <a:gd name="connsiteX5" fmla="*/ 392693 w 494731"/>
                <a:gd name="connsiteY5" fmla="*/ 296839 h 371048"/>
                <a:gd name="connsiteX6" fmla="*/ 102038 w 494731"/>
                <a:gd name="connsiteY6" fmla="*/ 296839 h 371048"/>
                <a:gd name="connsiteX7" fmla="*/ 49473 w 494731"/>
                <a:gd name="connsiteY7" fmla="*/ 244274 h 371048"/>
                <a:gd name="connsiteX8" fmla="*/ 49473 w 494731"/>
                <a:gd name="connsiteY8" fmla="*/ 52565 h 371048"/>
                <a:gd name="connsiteX9" fmla="*/ 15460 w 494731"/>
                <a:gd name="connsiteY9" fmla="*/ 340128 h 371048"/>
                <a:gd name="connsiteX10" fmla="*/ 0 w 494731"/>
                <a:gd name="connsiteY10" fmla="*/ 355588 h 371048"/>
                <a:gd name="connsiteX11" fmla="*/ 15460 w 494731"/>
                <a:gd name="connsiteY11" fmla="*/ 371049 h 371048"/>
                <a:gd name="connsiteX12" fmla="*/ 479271 w 494731"/>
                <a:gd name="connsiteY12" fmla="*/ 371049 h 371048"/>
                <a:gd name="connsiteX13" fmla="*/ 494732 w 494731"/>
                <a:gd name="connsiteY13" fmla="*/ 355588 h 371048"/>
                <a:gd name="connsiteX14" fmla="*/ 479271 w 494731"/>
                <a:gd name="connsiteY14" fmla="*/ 340128 h 371048"/>
                <a:gd name="connsiteX15" fmla="*/ 15460 w 494731"/>
                <a:gd name="connsiteY15" fmla="*/ 340128 h 371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94731" h="371048">
                  <a:moveTo>
                    <a:pt x="49473" y="52565"/>
                  </a:moveTo>
                  <a:cubicBezTo>
                    <a:pt x="49473" y="23534"/>
                    <a:pt x="73007" y="0"/>
                    <a:pt x="102038" y="0"/>
                  </a:cubicBezTo>
                  <a:lnTo>
                    <a:pt x="392693" y="0"/>
                  </a:lnTo>
                  <a:cubicBezTo>
                    <a:pt x="421724" y="0"/>
                    <a:pt x="445259" y="23534"/>
                    <a:pt x="445259" y="52565"/>
                  </a:cubicBezTo>
                  <a:lnTo>
                    <a:pt x="445259" y="244274"/>
                  </a:lnTo>
                  <a:cubicBezTo>
                    <a:pt x="445259" y="273305"/>
                    <a:pt x="421724" y="296839"/>
                    <a:pt x="392693" y="296839"/>
                  </a:cubicBezTo>
                  <a:lnTo>
                    <a:pt x="102038" y="296839"/>
                  </a:lnTo>
                  <a:cubicBezTo>
                    <a:pt x="73007" y="296839"/>
                    <a:pt x="49473" y="273305"/>
                    <a:pt x="49473" y="244274"/>
                  </a:cubicBezTo>
                  <a:lnTo>
                    <a:pt x="49473" y="52565"/>
                  </a:lnTo>
                  <a:close/>
                  <a:moveTo>
                    <a:pt x="15460" y="340128"/>
                  </a:moveTo>
                  <a:cubicBezTo>
                    <a:pt x="6922" y="340128"/>
                    <a:pt x="0" y="347049"/>
                    <a:pt x="0" y="355588"/>
                  </a:cubicBezTo>
                  <a:cubicBezTo>
                    <a:pt x="0" y="364127"/>
                    <a:pt x="6922" y="371049"/>
                    <a:pt x="15460" y="371049"/>
                  </a:cubicBezTo>
                  <a:lnTo>
                    <a:pt x="479271" y="371049"/>
                  </a:lnTo>
                  <a:cubicBezTo>
                    <a:pt x="487810" y="371049"/>
                    <a:pt x="494732" y="364127"/>
                    <a:pt x="494732" y="355588"/>
                  </a:cubicBezTo>
                  <a:cubicBezTo>
                    <a:pt x="494732" y="347049"/>
                    <a:pt x="487810" y="340128"/>
                    <a:pt x="479271" y="340128"/>
                  </a:cubicBezTo>
                  <a:lnTo>
                    <a:pt x="15460" y="340128"/>
                  </a:lnTo>
                  <a:close/>
                </a:path>
              </a:pathLst>
            </a:custGeom>
            <a:solidFill>
              <a:srgbClr val="FFFFFF">
                <a:alpha val="70000"/>
              </a:srgbClr>
            </a:solidFill>
            <a:ln w="19050">
              <a:noFill/>
              <a:headEnd type="none" w="med" len="med"/>
              <a:tailEnd type="none" w="med" len="med"/>
            </a:ln>
            <a:effectLst/>
            <a:scene3d>
              <a:camera prst="isometricOffAxis1Top"/>
              <a:lightRig rig="threePt" dir="t"/>
            </a:scene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61258" tIns="209006" rIns="261258" bIns="209006" numCol="1" spcCol="0" rtlCol="0" fromWordArt="0" anchor="t" anchorCtr="0" forceAA="0" compatLnSpc="1">
              <a:prstTxWarp prst="textNoShape">
                <a:avLst/>
              </a:prstTxWarp>
              <a:noAutofit/>
            </a:bodyPr>
            <a:lstStyle/>
            <a:p>
              <a:pPr marL="0" marR="0" lvl="0" indent="0" algn="l" defTabSz="1331832" rtl="0" eaLnBrk="1" fontAlgn="base" latinLnBrk="0" hangingPunct="1">
                <a:lnSpc>
                  <a:spcPct val="100000"/>
                </a:lnSpc>
                <a:spcBef>
                  <a:spcPct val="0"/>
                </a:spcBef>
                <a:spcAft>
                  <a:spcPct val="0"/>
                </a:spcAft>
                <a:buClrTx/>
                <a:buSzTx/>
                <a:buFontTx/>
                <a:buNone/>
                <a:tabLst/>
                <a:defRPr/>
              </a:pPr>
              <a:endParaRPr kumimoji="0" lang="en-US" sz="2856" b="0" i="0" u="none" strike="noStrike" kern="1200" cap="none" spc="0" normalizeH="0" baseline="0" noProof="0">
                <a:ln>
                  <a:noFill/>
                </a:ln>
                <a:solidFill>
                  <a:srgbClr val="FFFFFF"/>
                </a:solidFill>
                <a:effectLst/>
                <a:uLnTx/>
                <a:uFillTx/>
                <a:latin typeface="Segoe UI Variable Display Semib" pitchFamily="2" charset="0"/>
                <a:ea typeface="+mn-ea"/>
                <a:cs typeface="Segoe UI" pitchFamily="34" charset="0"/>
              </a:endParaRPr>
            </a:p>
          </p:txBody>
        </p:sp>
      </p:grpSp>
      <p:grpSp>
        <p:nvGrpSpPr>
          <p:cNvPr id="114" name="Group 113">
            <a:extLst>
              <a:ext uri="{FF2B5EF4-FFF2-40B4-BE49-F238E27FC236}">
                <a16:creationId xmlns:a16="http://schemas.microsoft.com/office/drawing/2014/main" id="{4BDE9613-6D88-DA4F-EAA4-CC785353AD1E}"/>
              </a:ext>
            </a:extLst>
          </p:cNvPr>
          <p:cNvGrpSpPr/>
          <p:nvPr/>
        </p:nvGrpSpPr>
        <p:grpSpPr>
          <a:xfrm>
            <a:off x="1356509" y="3443797"/>
            <a:ext cx="2287808" cy="2287808"/>
            <a:chOff x="2974150" y="1072355"/>
            <a:chExt cx="2287808" cy="2287808"/>
          </a:xfrm>
        </p:grpSpPr>
        <p:sp>
          <p:nvSpPr>
            <p:cNvPr id="115" name="Box 1a" descr="Copilot layer">
              <a:extLst>
                <a:ext uri="{FF2B5EF4-FFF2-40B4-BE49-F238E27FC236}">
                  <a16:creationId xmlns:a16="http://schemas.microsoft.com/office/drawing/2014/main" id="{9A56453C-4702-186B-72CD-F1E36C7F6CA4}"/>
                </a:ext>
              </a:extLst>
            </p:cNvPr>
            <p:cNvSpPr>
              <a:spLocks noChangeAspect="1"/>
            </p:cNvSpPr>
            <p:nvPr/>
          </p:nvSpPr>
          <p:spPr bwMode="auto">
            <a:xfrm>
              <a:off x="2974150" y="1072355"/>
              <a:ext cx="2287808" cy="2287808"/>
            </a:xfrm>
            <a:prstGeom prst="roundRect">
              <a:avLst>
                <a:gd name="adj" fmla="val 5060"/>
              </a:avLst>
            </a:prstGeom>
            <a:gradFill flip="none" rotWithShape="1">
              <a:gsLst>
                <a:gs pos="0">
                  <a:srgbClr val="0A6BBA"/>
                </a:gs>
                <a:gs pos="80000">
                  <a:srgbClr val="318581"/>
                </a:gs>
              </a:gsLst>
              <a:path path="circle">
                <a:fillToRect l="100000" t="100000"/>
              </a:path>
              <a:tileRect r="-100000" b="-100000"/>
            </a:gradFill>
            <a:ln w="19050">
              <a:noFill/>
              <a:headEnd type="none" w="med" len="med"/>
              <a:tailEnd type="none" w="med" len="med"/>
            </a:ln>
            <a:effectLst/>
            <a:scene3d>
              <a:camera prst="isometricOffAxis1Top"/>
              <a:lightRig rig="threePt" dir="t"/>
            </a:scene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288"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noFill/>
                  <a:effectLst/>
                  <a:uLnTx/>
                  <a:uFillTx/>
                  <a:latin typeface="Segoe UI Variable Display Semib" pitchFamily="2" charset="0"/>
                  <a:ea typeface="+mn-ea"/>
                  <a:cs typeface="Segoe UI" pitchFamily="34" charset="0"/>
                </a:rPr>
                <a:t>1a</a:t>
              </a:r>
            </a:p>
          </p:txBody>
        </p:sp>
        <p:sp>
          <p:nvSpPr>
            <p:cNvPr id="116" name="!!1a-Sparkle" descr="Icon of a sparkle">
              <a:extLst>
                <a:ext uri="{FF2B5EF4-FFF2-40B4-BE49-F238E27FC236}">
                  <a16:creationId xmlns:a16="http://schemas.microsoft.com/office/drawing/2014/main" id="{A3766D3E-2AD7-1BCF-08FE-27E796A62A1F}"/>
                </a:ext>
              </a:extLst>
            </p:cNvPr>
            <p:cNvSpPr>
              <a:spLocks noChangeAspect="1"/>
            </p:cNvSpPr>
            <p:nvPr/>
          </p:nvSpPr>
          <p:spPr>
            <a:xfrm>
              <a:off x="3902679" y="2000935"/>
              <a:ext cx="430750" cy="430647"/>
            </a:xfrm>
            <a:custGeom>
              <a:avLst/>
              <a:gdLst>
                <a:gd name="connsiteX0" fmla="*/ 141697 w 432933"/>
                <a:gd name="connsiteY0" fmla="*/ 315405 h 432830"/>
                <a:gd name="connsiteX1" fmla="*/ 160780 w 432933"/>
                <a:gd name="connsiteY1" fmla="*/ 321479 h 432830"/>
                <a:gd name="connsiteX2" fmla="*/ 179790 w 432933"/>
                <a:gd name="connsiteY2" fmla="*/ 315505 h 432830"/>
                <a:gd name="connsiteX3" fmla="*/ 191132 w 432933"/>
                <a:gd name="connsiteY3" fmla="*/ 301418 h 432830"/>
                <a:gd name="connsiteX4" fmla="*/ 206419 w 432933"/>
                <a:gd name="connsiteY4" fmla="*/ 254802 h 432830"/>
                <a:gd name="connsiteX5" fmla="*/ 224836 w 432933"/>
                <a:gd name="connsiteY5" fmla="*/ 224980 h 432830"/>
                <a:gd name="connsiteX6" fmla="*/ 254656 w 432933"/>
                <a:gd name="connsiteY6" fmla="*/ 206565 h 432830"/>
                <a:gd name="connsiteX7" fmla="*/ 299565 w 432933"/>
                <a:gd name="connsiteY7" fmla="*/ 191933 h 432830"/>
                <a:gd name="connsiteX8" fmla="*/ 315539 w 432933"/>
                <a:gd name="connsiteY8" fmla="*/ 179867 h 432830"/>
                <a:gd name="connsiteX9" fmla="*/ 321605 w 432933"/>
                <a:gd name="connsiteY9" fmla="*/ 160790 h 432830"/>
                <a:gd name="connsiteX10" fmla="*/ 315539 w 432933"/>
                <a:gd name="connsiteY10" fmla="*/ 141713 h 432830"/>
                <a:gd name="connsiteX11" fmla="*/ 299565 w 432933"/>
                <a:gd name="connsiteY11" fmla="*/ 129647 h 432830"/>
                <a:gd name="connsiteX12" fmla="*/ 253802 w 432933"/>
                <a:gd name="connsiteY12" fmla="*/ 114891 h 432830"/>
                <a:gd name="connsiteX13" fmla="*/ 224019 w 432933"/>
                <a:gd name="connsiteY13" fmla="*/ 96487 h 432830"/>
                <a:gd name="connsiteX14" fmla="*/ 205628 w 432933"/>
                <a:gd name="connsiteY14" fmla="*/ 66804 h 432830"/>
                <a:gd name="connsiteX15" fmla="*/ 191046 w 432933"/>
                <a:gd name="connsiteY15" fmla="*/ 21919 h 432830"/>
                <a:gd name="connsiteX16" fmla="*/ 178974 w 432933"/>
                <a:gd name="connsiteY16" fmla="*/ 5951 h 432830"/>
                <a:gd name="connsiteX17" fmla="*/ 159896 w 432933"/>
                <a:gd name="connsiteY17" fmla="*/ 0 h 432830"/>
                <a:gd name="connsiteX18" fmla="*/ 140818 w 432933"/>
                <a:gd name="connsiteY18" fmla="*/ 5951 h 432830"/>
                <a:gd name="connsiteX19" fmla="*/ 128610 w 432933"/>
                <a:gd name="connsiteY19" fmla="*/ 22277 h 432830"/>
                <a:gd name="connsiteX20" fmla="*/ 113855 w 432933"/>
                <a:gd name="connsiteY20" fmla="*/ 67632 h 432830"/>
                <a:gd name="connsiteX21" fmla="*/ 96057 w 432933"/>
                <a:gd name="connsiteY21" fmla="*/ 96401 h 432830"/>
                <a:gd name="connsiteX22" fmla="*/ 66905 w 432933"/>
                <a:gd name="connsiteY22" fmla="*/ 114854 h 432830"/>
                <a:gd name="connsiteX23" fmla="*/ 22046 w 432933"/>
                <a:gd name="connsiteY23" fmla="*/ 129424 h 432830"/>
                <a:gd name="connsiteX24" fmla="*/ 9319 w 432933"/>
                <a:gd name="connsiteY24" fmla="*/ 137581 h 432830"/>
                <a:gd name="connsiteX25" fmla="*/ 1558 w 432933"/>
                <a:gd name="connsiteY25" fmla="*/ 150553 h 432830"/>
                <a:gd name="connsiteX26" fmla="*/ 388 w 432933"/>
                <a:gd name="connsiteY26" fmla="*/ 165625 h 432830"/>
                <a:gd name="connsiteX27" fmla="*/ 6054 w 432933"/>
                <a:gd name="connsiteY27" fmla="*/ 179639 h 432830"/>
                <a:gd name="connsiteX28" fmla="*/ 22405 w 432933"/>
                <a:gd name="connsiteY28" fmla="*/ 191847 h 432830"/>
                <a:gd name="connsiteX29" fmla="*/ 66781 w 432933"/>
                <a:gd name="connsiteY29" fmla="*/ 206256 h 432830"/>
                <a:gd name="connsiteX30" fmla="*/ 96614 w 432933"/>
                <a:gd name="connsiteY30" fmla="*/ 224734 h 432830"/>
                <a:gd name="connsiteX31" fmla="*/ 102909 w 432933"/>
                <a:gd name="connsiteY31" fmla="*/ 231895 h 432830"/>
                <a:gd name="connsiteX32" fmla="*/ 115042 w 432933"/>
                <a:gd name="connsiteY32" fmla="*/ 254616 h 432830"/>
                <a:gd name="connsiteX33" fmla="*/ 129625 w 432933"/>
                <a:gd name="connsiteY33" fmla="*/ 299426 h 432830"/>
                <a:gd name="connsiteX34" fmla="*/ 141697 w 432933"/>
                <a:gd name="connsiteY34" fmla="*/ 315405 h 432830"/>
                <a:gd name="connsiteX35" fmla="*/ 332397 w 432933"/>
                <a:gd name="connsiteY35" fmla="*/ 428360 h 432830"/>
                <a:gd name="connsiteX36" fmla="*/ 346299 w 432933"/>
                <a:gd name="connsiteY36" fmla="*/ 432794 h 432830"/>
                <a:gd name="connsiteX37" fmla="*/ 346360 w 432933"/>
                <a:gd name="connsiteY37" fmla="*/ 432831 h 432830"/>
                <a:gd name="connsiteX38" fmla="*/ 360412 w 432933"/>
                <a:gd name="connsiteY38" fmla="*/ 428295 h 432830"/>
                <a:gd name="connsiteX39" fmla="*/ 369168 w 432933"/>
                <a:gd name="connsiteY39" fmla="*/ 416406 h 432830"/>
                <a:gd name="connsiteX40" fmla="*/ 376205 w 432933"/>
                <a:gd name="connsiteY40" fmla="*/ 394761 h 432830"/>
                <a:gd name="connsiteX41" fmla="*/ 383304 w 432933"/>
                <a:gd name="connsiteY41" fmla="*/ 383259 h 432830"/>
                <a:gd name="connsiteX42" fmla="*/ 394745 w 432933"/>
                <a:gd name="connsiteY42" fmla="*/ 376184 h 432830"/>
                <a:gd name="connsiteX43" fmla="*/ 416884 w 432933"/>
                <a:gd name="connsiteY43" fmla="*/ 368986 h 432830"/>
                <a:gd name="connsiteX44" fmla="*/ 426154 w 432933"/>
                <a:gd name="connsiteY44" fmla="*/ 363040 h 432830"/>
                <a:gd name="connsiteX45" fmla="*/ 431804 w 432933"/>
                <a:gd name="connsiteY45" fmla="*/ 353586 h 432830"/>
                <a:gd name="connsiteX46" fmla="*/ 432648 w 432933"/>
                <a:gd name="connsiteY46" fmla="*/ 342606 h 432830"/>
                <a:gd name="connsiteX47" fmla="*/ 428511 w 432933"/>
                <a:gd name="connsiteY47" fmla="*/ 332400 h 432830"/>
                <a:gd name="connsiteX48" fmla="*/ 416080 w 432933"/>
                <a:gd name="connsiteY48" fmla="*/ 323371 h 432830"/>
                <a:gd name="connsiteX49" fmla="*/ 394349 w 432933"/>
                <a:gd name="connsiteY49" fmla="*/ 316334 h 432830"/>
                <a:gd name="connsiteX50" fmla="*/ 382886 w 432933"/>
                <a:gd name="connsiteY50" fmla="*/ 309244 h 432830"/>
                <a:gd name="connsiteX51" fmla="*/ 375797 w 432933"/>
                <a:gd name="connsiteY51" fmla="*/ 297781 h 432830"/>
                <a:gd name="connsiteX52" fmla="*/ 368599 w 432933"/>
                <a:gd name="connsiteY52" fmla="*/ 275654 h 432830"/>
                <a:gd name="connsiteX53" fmla="*/ 359817 w 432933"/>
                <a:gd name="connsiteY53" fmla="*/ 264041 h 432830"/>
                <a:gd name="connsiteX54" fmla="*/ 349514 w 432933"/>
                <a:gd name="connsiteY54" fmla="*/ 259882 h 432830"/>
                <a:gd name="connsiteX55" fmla="*/ 338442 w 432933"/>
                <a:gd name="connsiteY55" fmla="*/ 260798 h 432830"/>
                <a:gd name="connsiteX56" fmla="*/ 328962 w 432933"/>
                <a:gd name="connsiteY56" fmla="*/ 266590 h 432830"/>
                <a:gd name="connsiteX57" fmla="*/ 323096 w 432933"/>
                <a:gd name="connsiteY57" fmla="*/ 276026 h 432830"/>
                <a:gd name="connsiteX58" fmla="*/ 316021 w 432933"/>
                <a:gd name="connsiteY58" fmla="*/ 297757 h 432830"/>
                <a:gd name="connsiteX59" fmla="*/ 309138 w 432933"/>
                <a:gd name="connsiteY59" fmla="*/ 309090 h 432830"/>
                <a:gd name="connsiteX60" fmla="*/ 297976 w 432933"/>
                <a:gd name="connsiteY60" fmla="*/ 316247 h 432830"/>
                <a:gd name="connsiteX61" fmla="*/ 275824 w 432933"/>
                <a:gd name="connsiteY61" fmla="*/ 323446 h 432830"/>
                <a:gd name="connsiteX62" fmla="*/ 264136 w 432933"/>
                <a:gd name="connsiteY62" fmla="*/ 332307 h 432830"/>
                <a:gd name="connsiteX63" fmla="*/ 259771 w 432933"/>
                <a:gd name="connsiteY63" fmla="*/ 346312 h 432830"/>
                <a:gd name="connsiteX64" fmla="*/ 264356 w 432933"/>
                <a:gd name="connsiteY64" fmla="*/ 360246 h 432830"/>
                <a:gd name="connsiteX65" fmla="*/ 276183 w 432933"/>
                <a:gd name="connsiteY65" fmla="*/ 368924 h 432830"/>
                <a:gd name="connsiteX66" fmla="*/ 297852 w 432933"/>
                <a:gd name="connsiteY66" fmla="*/ 375974 h 432830"/>
                <a:gd name="connsiteX67" fmla="*/ 309335 w 432933"/>
                <a:gd name="connsiteY67" fmla="*/ 383089 h 432830"/>
                <a:gd name="connsiteX68" fmla="*/ 316404 w 432933"/>
                <a:gd name="connsiteY68" fmla="*/ 394600 h 432830"/>
                <a:gd name="connsiteX69" fmla="*/ 323603 w 432933"/>
                <a:gd name="connsiteY69" fmla="*/ 416715 h 432830"/>
                <a:gd name="connsiteX70" fmla="*/ 332397 w 432933"/>
                <a:gd name="connsiteY70" fmla="*/ 428360 h 432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432933" h="432830">
                  <a:moveTo>
                    <a:pt x="141697" y="315405"/>
                  </a:moveTo>
                  <a:cubicBezTo>
                    <a:pt x="147278" y="319355"/>
                    <a:pt x="153944" y="321477"/>
                    <a:pt x="160780" y="321479"/>
                  </a:cubicBezTo>
                  <a:cubicBezTo>
                    <a:pt x="167583" y="321501"/>
                    <a:pt x="174225" y="319415"/>
                    <a:pt x="179790" y="315505"/>
                  </a:cubicBezTo>
                  <a:cubicBezTo>
                    <a:pt x="184798" y="311944"/>
                    <a:pt x="188723" y="307069"/>
                    <a:pt x="191132" y="301418"/>
                  </a:cubicBezTo>
                  <a:lnTo>
                    <a:pt x="206419" y="254802"/>
                  </a:lnTo>
                  <a:cubicBezTo>
                    <a:pt x="210157" y="243565"/>
                    <a:pt x="216462" y="233354"/>
                    <a:pt x="224836" y="224980"/>
                  </a:cubicBezTo>
                  <a:cubicBezTo>
                    <a:pt x="233209" y="216607"/>
                    <a:pt x="243419" y="210302"/>
                    <a:pt x="254656" y="206565"/>
                  </a:cubicBezTo>
                  <a:lnTo>
                    <a:pt x="299565" y="191933"/>
                  </a:lnTo>
                  <a:cubicBezTo>
                    <a:pt x="306010" y="189660"/>
                    <a:pt x="311591" y="185445"/>
                    <a:pt x="315539" y="179867"/>
                  </a:cubicBezTo>
                  <a:cubicBezTo>
                    <a:pt x="319485" y="174289"/>
                    <a:pt x="321605" y="167624"/>
                    <a:pt x="321605" y="160790"/>
                  </a:cubicBezTo>
                  <a:cubicBezTo>
                    <a:pt x="321605" y="153957"/>
                    <a:pt x="319485" y="147291"/>
                    <a:pt x="315539" y="141713"/>
                  </a:cubicBezTo>
                  <a:cubicBezTo>
                    <a:pt x="311591" y="136135"/>
                    <a:pt x="306010" y="131919"/>
                    <a:pt x="299565" y="129647"/>
                  </a:cubicBezTo>
                  <a:lnTo>
                    <a:pt x="253802" y="114891"/>
                  </a:lnTo>
                  <a:cubicBezTo>
                    <a:pt x="242589" y="111135"/>
                    <a:pt x="232395" y="104836"/>
                    <a:pt x="224019" y="96487"/>
                  </a:cubicBezTo>
                  <a:cubicBezTo>
                    <a:pt x="215680" y="88146"/>
                    <a:pt x="209384" y="77986"/>
                    <a:pt x="205628" y="66804"/>
                  </a:cubicBezTo>
                  <a:lnTo>
                    <a:pt x="191046" y="21919"/>
                  </a:lnTo>
                  <a:cubicBezTo>
                    <a:pt x="188776" y="15473"/>
                    <a:pt x="184557" y="9893"/>
                    <a:pt x="178974" y="5951"/>
                  </a:cubicBezTo>
                  <a:cubicBezTo>
                    <a:pt x="173368" y="2076"/>
                    <a:pt x="166713" y="0"/>
                    <a:pt x="159896" y="0"/>
                  </a:cubicBezTo>
                  <a:cubicBezTo>
                    <a:pt x="153080" y="0"/>
                    <a:pt x="146426" y="2076"/>
                    <a:pt x="140818" y="5951"/>
                  </a:cubicBezTo>
                  <a:cubicBezTo>
                    <a:pt x="135135" y="9975"/>
                    <a:pt x="130864" y="15688"/>
                    <a:pt x="128610" y="22277"/>
                  </a:cubicBezTo>
                  <a:lnTo>
                    <a:pt x="113855" y="67632"/>
                  </a:lnTo>
                  <a:cubicBezTo>
                    <a:pt x="110143" y="78428"/>
                    <a:pt x="104062" y="88259"/>
                    <a:pt x="96057" y="96401"/>
                  </a:cubicBezTo>
                  <a:cubicBezTo>
                    <a:pt x="87878" y="104697"/>
                    <a:pt x="77905" y="111010"/>
                    <a:pt x="66905" y="114854"/>
                  </a:cubicBezTo>
                  <a:lnTo>
                    <a:pt x="22046" y="129424"/>
                  </a:lnTo>
                  <a:cubicBezTo>
                    <a:pt x="17230" y="131122"/>
                    <a:pt x="12874" y="133915"/>
                    <a:pt x="9319" y="137581"/>
                  </a:cubicBezTo>
                  <a:cubicBezTo>
                    <a:pt x="5764" y="141247"/>
                    <a:pt x="3107" y="145687"/>
                    <a:pt x="1558" y="150553"/>
                  </a:cubicBezTo>
                  <a:cubicBezTo>
                    <a:pt x="8" y="155419"/>
                    <a:pt x="-392" y="160577"/>
                    <a:pt x="388" y="165625"/>
                  </a:cubicBezTo>
                  <a:cubicBezTo>
                    <a:pt x="1168" y="170671"/>
                    <a:pt x="3107" y="175469"/>
                    <a:pt x="6054" y="179639"/>
                  </a:cubicBezTo>
                  <a:cubicBezTo>
                    <a:pt x="10085" y="185326"/>
                    <a:pt x="15806" y="189598"/>
                    <a:pt x="22405" y="191847"/>
                  </a:cubicBezTo>
                  <a:lnTo>
                    <a:pt x="66781" y="206256"/>
                  </a:lnTo>
                  <a:cubicBezTo>
                    <a:pt x="78023" y="210021"/>
                    <a:pt x="88235" y="216347"/>
                    <a:pt x="96614" y="224734"/>
                  </a:cubicBezTo>
                  <a:cubicBezTo>
                    <a:pt x="98856" y="226991"/>
                    <a:pt x="100959" y="229382"/>
                    <a:pt x="102909" y="231895"/>
                  </a:cubicBezTo>
                  <a:cubicBezTo>
                    <a:pt x="108220" y="238722"/>
                    <a:pt x="112323" y="246406"/>
                    <a:pt x="115042" y="254616"/>
                  </a:cubicBezTo>
                  <a:lnTo>
                    <a:pt x="129625" y="299426"/>
                  </a:lnTo>
                  <a:cubicBezTo>
                    <a:pt x="131899" y="305873"/>
                    <a:pt x="136118" y="311456"/>
                    <a:pt x="141697" y="315405"/>
                  </a:cubicBezTo>
                  <a:close/>
                  <a:moveTo>
                    <a:pt x="332397" y="428360"/>
                  </a:moveTo>
                  <a:cubicBezTo>
                    <a:pt x="336461" y="431239"/>
                    <a:pt x="341318" y="432789"/>
                    <a:pt x="346299" y="432794"/>
                  </a:cubicBezTo>
                  <a:lnTo>
                    <a:pt x="346360" y="432831"/>
                  </a:lnTo>
                  <a:cubicBezTo>
                    <a:pt x="351404" y="432829"/>
                    <a:pt x="356319" y="431243"/>
                    <a:pt x="360412" y="428295"/>
                  </a:cubicBezTo>
                  <a:cubicBezTo>
                    <a:pt x="364505" y="425348"/>
                    <a:pt x="367568" y="421188"/>
                    <a:pt x="369168" y="416406"/>
                  </a:cubicBezTo>
                  <a:lnTo>
                    <a:pt x="376205" y="394761"/>
                  </a:lnTo>
                  <a:cubicBezTo>
                    <a:pt x="377661" y="390433"/>
                    <a:pt x="380089" y="386499"/>
                    <a:pt x="383304" y="383259"/>
                  </a:cubicBezTo>
                  <a:cubicBezTo>
                    <a:pt x="386521" y="380050"/>
                    <a:pt x="390437" y="377629"/>
                    <a:pt x="394745" y="376184"/>
                  </a:cubicBezTo>
                  <a:lnTo>
                    <a:pt x="416884" y="368986"/>
                  </a:lnTo>
                  <a:cubicBezTo>
                    <a:pt x="420393" y="367748"/>
                    <a:pt x="423566" y="365712"/>
                    <a:pt x="426154" y="363040"/>
                  </a:cubicBezTo>
                  <a:cubicBezTo>
                    <a:pt x="428743" y="360369"/>
                    <a:pt x="430677" y="357132"/>
                    <a:pt x="431804" y="353586"/>
                  </a:cubicBezTo>
                  <a:cubicBezTo>
                    <a:pt x="432931" y="350041"/>
                    <a:pt x="433219" y="346282"/>
                    <a:pt x="432648" y="342606"/>
                  </a:cubicBezTo>
                  <a:cubicBezTo>
                    <a:pt x="432076" y="338929"/>
                    <a:pt x="430660" y="335437"/>
                    <a:pt x="428511" y="332400"/>
                  </a:cubicBezTo>
                  <a:cubicBezTo>
                    <a:pt x="425454" y="328123"/>
                    <a:pt x="421092" y="324956"/>
                    <a:pt x="416080" y="323371"/>
                  </a:cubicBezTo>
                  <a:lnTo>
                    <a:pt x="394349" y="316334"/>
                  </a:lnTo>
                  <a:cubicBezTo>
                    <a:pt x="390030" y="314890"/>
                    <a:pt x="386107" y="312464"/>
                    <a:pt x="382886" y="309244"/>
                  </a:cubicBezTo>
                  <a:cubicBezTo>
                    <a:pt x="379667" y="306024"/>
                    <a:pt x="377240" y="302100"/>
                    <a:pt x="375797" y="297781"/>
                  </a:cubicBezTo>
                  <a:lnTo>
                    <a:pt x="368599" y="275654"/>
                  </a:lnTo>
                  <a:cubicBezTo>
                    <a:pt x="366951" y="270963"/>
                    <a:pt x="363881" y="266904"/>
                    <a:pt x="359817" y="264041"/>
                  </a:cubicBezTo>
                  <a:cubicBezTo>
                    <a:pt x="356755" y="261870"/>
                    <a:pt x="353226" y="260445"/>
                    <a:pt x="349514" y="259882"/>
                  </a:cubicBezTo>
                  <a:cubicBezTo>
                    <a:pt x="345803" y="259320"/>
                    <a:pt x="342012" y="259633"/>
                    <a:pt x="338442" y="260798"/>
                  </a:cubicBezTo>
                  <a:cubicBezTo>
                    <a:pt x="334874" y="261963"/>
                    <a:pt x="331627" y="263947"/>
                    <a:pt x="328962" y="266590"/>
                  </a:cubicBezTo>
                  <a:cubicBezTo>
                    <a:pt x="326298" y="269234"/>
                    <a:pt x="324288" y="272466"/>
                    <a:pt x="323096" y="276026"/>
                  </a:cubicBezTo>
                  <a:lnTo>
                    <a:pt x="316021" y="297757"/>
                  </a:lnTo>
                  <a:cubicBezTo>
                    <a:pt x="314620" y="302009"/>
                    <a:pt x="312266" y="305886"/>
                    <a:pt x="309138" y="309090"/>
                  </a:cubicBezTo>
                  <a:cubicBezTo>
                    <a:pt x="306011" y="312294"/>
                    <a:pt x="302193" y="314742"/>
                    <a:pt x="297976" y="316247"/>
                  </a:cubicBezTo>
                  <a:lnTo>
                    <a:pt x="275824" y="323446"/>
                  </a:lnTo>
                  <a:cubicBezTo>
                    <a:pt x="271099" y="325110"/>
                    <a:pt x="267013" y="328209"/>
                    <a:pt x="264136" y="332307"/>
                  </a:cubicBezTo>
                  <a:cubicBezTo>
                    <a:pt x="261258" y="336408"/>
                    <a:pt x="259732" y="341304"/>
                    <a:pt x="259771" y="346312"/>
                  </a:cubicBezTo>
                  <a:cubicBezTo>
                    <a:pt x="259811" y="351321"/>
                    <a:pt x="261414" y="356193"/>
                    <a:pt x="264356" y="360246"/>
                  </a:cubicBezTo>
                  <a:cubicBezTo>
                    <a:pt x="267299" y="364301"/>
                    <a:pt x="271433" y="367333"/>
                    <a:pt x="276183" y="368924"/>
                  </a:cubicBezTo>
                  <a:lnTo>
                    <a:pt x="297852" y="375974"/>
                  </a:lnTo>
                  <a:cubicBezTo>
                    <a:pt x="302182" y="377418"/>
                    <a:pt x="306114" y="379855"/>
                    <a:pt x="309335" y="383089"/>
                  </a:cubicBezTo>
                  <a:cubicBezTo>
                    <a:pt x="312555" y="386324"/>
                    <a:pt x="314977" y="390265"/>
                    <a:pt x="316404" y="394600"/>
                  </a:cubicBezTo>
                  <a:lnTo>
                    <a:pt x="323603" y="416715"/>
                  </a:lnTo>
                  <a:cubicBezTo>
                    <a:pt x="325260" y="421412"/>
                    <a:pt x="328332" y="425480"/>
                    <a:pt x="332397" y="428360"/>
                  </a:cubicBezTo>
                  <a:close/>
                </a:path>
              </a:pathLst>
            </a:custGeom>
            <a:solidFill>
              <a:srgbClr val="FFFFFF">
                <a:alpha val="70000"/>
              </a:srgbClr>
            </a:solidFill>
            <a:ln w="19050">
              <a:noFill/>
              <a:headEnd type="none" w="med" len="med"/>
              <a:tailEnd type="none" w="med" len="med"/>
            </a:ln>
            <a:effectLst/>
            <a:scene3d>
              <a:camera prst="isometricOffAxis1Top"/>
              <a:lightRig rig="threePt" dir="t"/>
            </a:scene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61258" tIns="209006" rIns="261258" bIns="209006" numCol="1" spcCol="0" rtlCol="0" fromWordArt="0" anchor="t" anchorCtr="0" forceAA="0" compatLnSpc="1">
              <a:prstTxWarp prst="textNoShape">
                <a:avLst/>
              </a:prstTxWarp>
              <a:noAutofit/>
            </a:bodyPr>
            <a:lstStyle/>
            <a:p>
              <a:pPr marL="0" marR="0" lvl="0" indent="0" algn="l" defTabSz="1331832" rtl="0" eaLnBrk="1" fontAlgn="base" latinLnBrk="0" hangingPunct="1">
                <a:lnSpc>
                  <a:spcPct val="100000"/>
                </a:lnSpc>
                <a:spcBef>
                  <a:spcPct val="0"/>
                </a:spcBef>
                <a:spcAft>
                  <a:spcPct val="0"/>
                </a:spcAft>
                <a:buClrTx/>
                <a:buSzTx/>
                <a:buFontTx/>
                <a:buNone/>
                <a:tabLst/>
                <a:defRPr/>
              </a:pPr>
              <a:endParaRPr kumimoji="0" lang="en-US" sz="2856" b="0" i="0" u="none" strike="noStrike" kern="1200" cap="none" spc="0" normalizeH="0" baseline="0" noProof="0">
                <a:ln>
                  <a:noFill/>
                </a:ln>
                <a:solidFill>
                  <a:srgbClr val="FFFFFF"/>
                </a:solidFill>
                <a:effectLst/>
                <a:uLnTx/>
                <a:uFillTx/>
                <a:latin typeface="Segoe UI Variable Display Semib" pitchFamily="2" charset="0"/>
                <a:ea typeface="+mn-ea"/>
                <a:cs typeface="Segoe UI" pitchFamily="34" charset="0"/>
              </a:endParaRPr>
            </a:p>
          </p:txBody>
        </p:sp>
      </p:grpSp>
      <p:sp>
        <p:nvSpPr>
          <p:cNvPr id="25" name="Box 1b" descr="Copilot Studio layer">
            <a:extLst>
              <a:ext uri="{FF2B5EF4-FFF2-40B4-BE49-F238E27FC236}">
                <a16:creationId xmlns:a16="http://schemas.microsoft.com/office/drawing/2014/main" id="{ABC09A17-A30F-9397-8EB5-16E850AB7506}"/>
              </a:ext>
              <a:ext uri="{C183D7F6-B498-43B3-948B-1728B52AA6E4}">
                <adec:decorative xmlns:adec="http://schemas.microsoft.com/office/drawing/2017/decorative" val="0"/>
              </a:ext>
            </a:extLst>
          </p:cNvPr>
          <p:cNvSpPr>
            <a:spLocks noChangeAspect="1"/>
          </p:cNvSpPr>
          <p:nvPr/>
        </p:nvSpPr>
        <p:spPr bwMode="auto">
          <a:xfrm>
            <a:off x="8724998" y="2448601"/>
            <a:ext cx="2287807" cy="2287807"/>
          </a:xfrm>
          <a:prstGeom prst="roundRect">
            <a:avLst>
              <a:gd name="adj" fmla="val 5060"/>
            </a:avLst>
          </a:prstGeom>
          <a:gradFill>
            <a:gsLst>
              <a:gs pos="80000">
                <a:srgbClr val="0A6BBA">
                  <a:alpha val="65000"/>
                </a:srgbClr>
              </a:gs>
              <a:gs pos="0">
                <a:srgbClr val="AC35AF">
                  <a:alpha val="65000"/>
                </a:srgbClr>
              </a:gs>
            </a:gsLst>
            <a:path path="circle">
              <a:fillToRect l="100000" t="100000"/>
            </a:path>
          </a:gradFill>
          <a:ln w="19050">
            <a:noFill/>
            <a:headEnd type="none" w="med" len="med"/>
            <a:tailEnd type="none" w="med" len="med"/>
          </a:ln>
          <a:effectLst/>
          <a:scene3d>
            <a:camera prst="isometricOffAxis1Top"/>
            <a:lightRig rig="threePt" dir="t"/>
          </a:scene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288"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noFill/>
                <a:effectLst/>
                <a:uLnTx/>
                <a:uFillTx/>
                <a:latin typeface="Segoe UI Variable Display Semib" pitchFamily="2" charset="0"/>
                <a:ea typeface="+mn-ea"/>
                <a:cs typeface="Segoe UI" pitchFamily="34" charset="0"/>
              </a:rPr>
              <a:t>1b</a:t>
            </a:r>
          </a:p>
        </p:txBody>
      </p:sp>
      <p:cxnSp>
        <p:nvCxnSpPr>
          <p:cNvPr id="6" name="Straight Connector 5">
            <a:extLst>
              <a:ext uri="{FF2B5EF4-FFF2-40B4-BE49-F238E27FC236}">
                <a16:creationId xmlns:a16="http://schemas.microsoft.com/office/drawing/2014/main" id="{00984015-937D-B797-AC61-63AC0016AB76}"/>
              </a:ext>
            </a:extLst>
          </p:cNvPr>
          <p:cNvCxnSpPr/>
          <p:nvPr/>
        </p:nvCxnSpPr>
        <p:spPr>
          <a:xfrm>
            <a:off x="-887926" y="7294128"/>
            <a:ext cx="14827170" cy="0"/>
          </a:xfrm>
          <a:prstGeom prst="line">
            <a:avLst/>
          </a:prstGeom>
          <a:ln>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46" name="Security box" descr="Security container">
            <a:extLst>
              <a:ext uri="{FF2B5EF4-FFF2-40B4-BE49-F238E27FC236}">
                <a16:creationId xmlns:a16="http://schemas.microsoft.com/office/drawing/2014/main" id="{AE9C6FF5-74DF-2E2B-9721-74770009D7E7}"/>
              </a:ext>
            </a:extLst>
          </p:cNvPr>
          <p:cNvSpPr/>
          <p:nvPr/>
        </p:nvSpPr>
        <p:spPr bwMode="auto">
          <a:xfrm>
            <a:off x="607273" y="7752478"/>
            <a:ext cx="10922000" cy="4950816"/>
          </a:xfrm>
          <a:prstGeom prst="roundRect">
            <a:avLst>
              <a:gd name="adj" fmla="val 4881"/>
            </a:avLst>
          </a:prstGeom>
          <a:noFill/>
          <a:ln w="25400">
            <a:gradFill flip="none" rotWithShape="1">
              <a:gsLst>
                <a:gs pos="0">
                  <a:srgbClr val="F65567"/>
                </a:gs>
                <a:gs pos="37000">
                  <a:srgbClr val="AC35AF"/>
                </a:gs>
                <a:gs pos="74000">
                  <a:srgbClr val="0A6BBA"/>
                </a:gs>
                <a:gs pos="100000">
                  <a:srgbClr val="318581"/>
                </a:gs>
              </a:gsLst>
              <a:lin ang="13500000" scaled="1"/>
              <a:tileRect/>
            </a:gradFill>
            <a:headEnd type="none" w="med" len="med"/>
            <a:tailEnd type="none" w="med" len="med"/>
          </a:ln>
          <a:effectLst/>
          <a:scene3d>
            <a:camera prst="isometricRightUp">
              <a:rot lat="1200000" lon="20400000" rev="0"/>
            </a:camera>
            <a:lightRig rig="threePt" dir="t"/>
          </a:scene3d>
          <a:sp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288"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Variable Display Semib" pitchFamily="2" charset="0"/>
              <a:ea typeface="+mn-ea"/>
              <a:cs typeface="Segoe UI" pitchFamily="34" charset="0"/>
            </a:endParaRPr>
          </a:p>
        </p:txBody>
      </p:sp>
      <p:sp>
        <p:nvSpPr>
          <p:cNvPr id="8" name="Security box" descr="Security container">
            <a:extLst>
              <a:ext uri="{FF2B5EF4-FFF2-40B4-BE49-F238E27FC236}">
                <a16:creationId xmlns:a16="http://schemas.microsoft.com/office/drawing/2014/main" id="{ACEDC078-9C7F-AFED-8F1D-E113505403B3}"/>
              </a:ext>
            </a:extLst>
          </p:cNvPr>
          <p:cNvSpPr/>
          <p:nvPr/>
        </p:nvSpPr>
        <p:spPr bwMode="auto">
          <a:xfrm>
            <a:off x="8068794" y="1138034"/>
            <a:ext cx="3603891" cy="4950816"/>
          </a:xfrm>
          <a:prstGeom prst="roundRect">
            <a:avLst>
              <a:gd name="adj" fmla="val 4881"/>
            </a:avLst>
          </a:prstGeom>
          <a:noFill/>
          <a:ln w="25400">
            <a:gradFill flip="none" rotWithShape="1">
              <a:gsLst>
                <a:gs pos="0">
                  <a:srgbClr val="F65567"/>
                </a:gs>
                <a:gs pos="37000">
                  <a:srgbClr val="AC35AF"/>
                </a:gs>
                <a:gs pos="74000">
                  <a:srgbClr val="0A6BBA"/>
                </a:gs>
                <a:gs pos="100000">
                  <a:srgbClr val="318581"/>
                </a:gs>
              </a:gsLst>
              <a:lin ang="13500000" scaled="1"/>
              <a:tileRect/>
            </a:gradFill>
            <a:headEnd type="none" w="med" len="med"/>
            <a:tailEnd type="none" w="med" len="med"/>
          </a:ln>
          <a:effectLst/>
          <a:scene3d>
            <a:camera prst="isometricRightUp">
              <a:rot lat="1200000" lon="20400000" rev="0"/>
            </a:camera>
            <a:lightRig rig="threePt" dir="t"/>
          </a:scene3d>
          <a:sp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288"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Variable Display Semib" pitchFamily="2" charset="0"/>
              <a:ea typeface="+mn-ea"/>
              <a:cs typeface="Segoe UI" pitchFamily="34" charset="0"/>
            </a:endParaRPr>
          </a:p>
        </p:txBody>
      </p:sp>
      <p:sp>
        <p:nvSpPr>
          <p:cNvPr id="9" name="Security">
            <a:extLst>
              <a:ext uri="{FF2B5EF4-FFF2-40B4-BE49-F238E27FC236}">
                <a16:creationId xmlns:a16="http://schemas.microsoft.com/office/drawing/2014/main" id="{16B35616-F5DC-3D94-B44E-81F582F5C25D}"/>
              </a:ext>
              <a:ext uri="{C183D7F6-B498-43B3-948B-1728B52AA6E4}">
                <adec:decorative xmlns:adec="http://schemas.microsoft.com/office/drawing/2017/decorative" val="0"/>
              </a:ext>
            </a:extLst>
          </p:cNvPr>
          <p:cNvSpPr/>
          <p:nvPr/>
        </p:nvSpPr>
        <p:spPr bwMode="auto">
          <a:xfrm>
            <a:off x="8873455" y="1080574"/>
            <a:ext cx="1987979" cy="558293"/>
          </a:xfrm>
          <a:prstGeom prst="roundRect">
            <a:avLst>
              <a:gd name="adj" fmla="val 36054"/>
            </a:avLst>
          </a:prstGeom>
          <a:gradFill flip="none" rotWithShape="1">
            <a:gsLst>
              <a:gs pos="71000">
                <a:srgbClr val="0D72C4"/>
              </a:gs>
              <a:gs pos="0">
                <a:srgbClr val="AC3DBA"/>
              </a:gs>
            </a:gsLst>
            <a:lin ang="12000000" scaled="0"/>
            <a:tileRect/>
          </a:gradFill>
          <a:ln w="9525">
            <a:noFill/>
            <a:headEnd type="none" w="med" len="med"/>
            <a:tailEnd type="none" w="med" len="med"/>
          </a:ln>
          <a:effectLst/>
          <a:scene3d>
            <a:camera prst="orthographicFront">
              <a:rot lat="1200000" lon="20400000" rev="0"/>
            </a:camera>
            <a:lightRig rig="soft" dir="t"/>
          </a:scene3d>
          <a:sp3d prstMaterial="matte"/>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46957" tIns="48986" rIns="146957" bIns="58783" numCol="1" spcCol="0" rtlCol="0" fromWordArt="0" anchor="ctr" anchorCtr="0" forceAA="0" compatLnSpc="1">
            <a:prstTxWarp prst="textNoShape">
              <a:avLst/>
            </a:prstTxWarp>
            <a:spAutoFit/>
          </a:bodyPr>
          <a:lstStyle/>
          <a:p>
            <a:pPr marL="0" marR="0" lvl="0" indent="0" algn="ctr" defTabSz="822715" rtl="0" eaLnBrk="1" fontAlgn="base" latinLnBrk="0" hangingPunct="1">
              <a:lnSpc>
                <a:spcPct val="90000"/>
              </a:lnSpc>
              <a:spcBef>
                <a:spcPct val="0"/>
              </a:spcBef>
              <a:spcAft>
                <a:spcPct val="0"/>
              </a:spcAft>
              <a:buClrTx/>
              <a:buSzTx/>
              <a:buFontTx/>
              <a:buNone/>
              <a:tabLst/>
              <a:defRPr/>
            </a:pPr>
            <a:r>
              <a:rPr kumimoji="0" lang="en-US" sz="2411" b="0" i="0" u="none" strike="noStrike" kern="0" cap="none" spc="0" normalizeH="0" baseline="0" noProof="0">
                <a:ln>
                  <a:noFill/>
                </a:ln>
                <a:gradFill>
                  <a:gsLst>
                    <a:gs pos="4587">
                      <a:srgbClr val="FFFFFF"/>
                    </a:gs>
                    <a:gs pos="16514">
                      <a:srgbClr val="FFFFFF"/>
                    </a:gs>
                  </a:gsLst>
                  <a:lin ang="5400000" scaled="1"/>
                </a:gradFill>
                <a:effectLst/>
                <a:uLnTx/>
                <a:uFillTx/>
                <a:latin typeface="Segoe UI Variable Display Semib" pitchFamily="2" charset="0"/>
                <a:ea typeface="+mn-ea"/>
                <a:cs typeface="Segoe UI" panose="020B0502040204020203" pitchFamily="34" charset="0"/>
              </a:rPr>
              <a:t>Automated</a:t>
            </a:r>
          </a:p>
        </p:txBody>
      </p:sp>
      <p:sp>
        <p:nvSpPr>
          <p:cNvPr id="10" name="Security">
            <a:extLst>
              <a:ext uri="{FF2B5EF4-FFF2-40B4-BE49-F238E27FC236}">
                <a16:creationId xmlns:a16="http://schemas.microsoft.com/office/drawing/2014/main" id="{0CF46154-E770-F888-F668-E92E1BC99818}"/>
              </a:ext>
              <a:ext uri="{C183D7F6-B498-43B3-948B-1728B52AA6E4}">
                <adec:decorative xmlns:adec="http://schemas.microsoft.com/office/drawing/2017/decorative" val="0"/>
              </a:ext>
            </a:extLst>
          </p:cNvPr>
          <p:cNvSpPr/>
          <p:nvPr/>
        </p:nvSpPr>
        <p:spPr bwMode="auto">
          <a:xfrm>
            <a:off x="9151617" y="5710706"/>
            <a:ext cx="1444805" cy="558293"/>
          </a:xfrm>
          <a:prstGeom prst="roundRect">
            <a:avLst>
              <a:gd name="adj" fmla="val 36054"/>
            </a:avLst>
          </a:prstGeom>
          <a:gradFill flip="none" rotWithShape="1">
            <a:gsLst>
              <a:gs pos="71000">
                <a:srgbClr val="0D72C4"/>
              </a:gs>
              <a:gs pos="0">
                <a:srgbClr val="AC3DBA"/>
              </a:gs>
            </a:gsLst>
            <a:lin ang="12000000" scaled="0"/>
            <a:tileRect/>
          </a:gradFill>
          <a:ln w="9525">
            <a:noFill/>
            <a:headEnd type="none" w="med" len="med"/>
            <a:tailEnd type="none" w="med" len="med"/>
          </a:ln>
          <a:effectLst/>
          <a:scene3d>
            <a:camera prst="orthographicFront">
              <a:rot lat="1200000" lon="20400000" rev="0"/>
            </a:camera>
            <a:lightRig rig="soft" dir="t"/>
          </a:scene3d>
          <a:sp3d prstMaterial="matte"/>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46957" tIns="48986" rIns="146957" bIns="58783" numCol="1" spcCol="0" rtlCol="0" fromWordArt="0" anchor="ctr" anchorCtr="0" forceAA="0" compatLnSpc="1">
            <a:prstTxWarp prst="textNoShape">
              <a:avLst/>
            </a:prstTxWarp>
            <a:spAutoFit/>
          </a:bodyPr>
          <a:lstStyle/>
          <a:p>
            <a:pPr marL="0" marR="0" lvl="0" indent="0" algn="ctr" defTabSz="822715" rtl="0" eaLnBrk="1" fontAlgn="base" latinLnBrk="0" hangingPunct="1">
              <a:lnSpc>
                <a:spcPct val="90000"/>
              </a:lnSpc>
              <a:spcBef>
                <a:spcPct val="0"/>
              </a:spcBef>
              <a:spcAft>
                <a:spcPct val="0"/>
              </a:spcAft>
              <a:buClrTx/>
              <a:buSzTx/>
              <a:buFontTx/>
              <a:buNone/>
              <a:tabLst/>
              <a:defRPr/>
            </a:pPr>
            <a:r>
              <a:rPr kumimoji="0" lang="en-US" sz="2411" b="0" i="0" u="none" strike="noStrike" kern="0" cap="none" spc="0" normalizeH="0" baseline="0" noProof="0">
                <a:ln>
                  <a:noFill/>
                </a:ln>
                <a:gradFill>
                  <a:gsLst>
                    <a:gs pos="4587">
                      <a:srgbClr val="FFFFFF"/>
                    </a:gs>
                    <a:gs pos="16514">
                      <a:srgbClr val="FFFFFF"/>
                    </a:gs>
                  </a:gsLst>
                  <a:lin ang="5400000" scaled="1"/>
                </a:gradFill>
                <a:effectLst/>
                <a:uLnTx/>
                <a:uFillTx/>
                <a:latin typeface="Segoe UI Variable Display Semib" pitchFamily="2" charset="0"/>
                <a:ea typeface="+mn-ea"/>
                <a:cs typeface="Segoe UI" panose="020B0502040204020203" pitchFamily="34" charset="0"/>
              </a:rPr>
              <a:t>Manual</a:t>
            </a:r>
          </a:p>
        </p:txBody>
      </p:sp>
      <p:grpSp>
        <p:nvGrpSpPr>
          <p:cNvPr id="137" name="!!TopArrows" descr="Bidirectional arrows from Copilot devices to Copilot">
            <a:extLst>
              <a:ext uri="{FF2B5EF4-FFF2-40B4-BE49-F238E27FC236}">
                <a16:creationId xmlns:a16="http://schemas.microsoft.com/office/drawing/2014/main" id="{03239034-55D7-4E2A-9727-206C9F03F3BB}"/>
              </a:ext>
            </a:extLst>
          </p:cNvPr>
          <p:cNvGrpSpPr/>
          <p:nvPr/>
        </p:nvGrpSpPr>
        <p:grpSpPr>
          <a:xfrm>
            <a:off x="9674010" y="3409460"/>
            <a:ext cx="392973" cy="328978"/>
            <a:chOff x="19075875" y="5046798"/>
            <a:chExt cx="433932" cy="363232"/>
          </a:xfrm>
          <a:scene3d>
            <a:camera prst="orthographicFront">
              <a:rot lat="1200000" lon="20400000" rev="0"/>
            </a:camera>
            <a:lightRig rig="threePt" dir="t"/>
          </a:scene3d>
        </p:grpSpPr>
        <p:grpSp>
          <p:nvGrpSpPr>
            <p:cNvPr id="138" name="Group 137">
              <a:extLst>
                <a:ext uri="{FF2B5EF4-FFF2-40B4-BE49-F238E27FC236}">
                  <a16:creationId xmlns:a16="http://schemas.microsoft.com/office/drawing/2014/main" id="{AD35663F-8A9E-0923-1A9B-D92399782C93}"/>
                </a:ext>
              </a:extLst>
            </p:cNvPr>
            <p:cNvGrpSpPr/>
            <p:nvPr/>
          </p:nvGrpSpPr>
          <p:grpSpPr>
            <a:xfrm>
              <a:off x="19075875" y="5046798"/>
              <a:ext cx="189220" cy="231542"/>
              <a:chOff x="20739328" y="5043405"/>
              <a:chExt cx="189220" cy="231542"/>
            </a:xfrm>
          </p:grpSpPr>
          <p:cxnSp>
            <p:nvCxnSpPr>
              <p:cNvPr id="143" name="Straight Connector 142">
                <a:extLst>
                  <a:ext uri="{FF2B5EF4-FFF2-40B4-BE49-F238E27FC236}">
                    <a16:creationId xmlns:a16="http://schemas.microsoft.com/office/drawing/2014/main" id="{F97E532A-EA12-6BF1-D1C2-DE046F533FA5}"/>
                  </a:ext>
                  <a:ext uri="{C183D7F6-B498-43B3-948B-1728B52AA6E4}">
                    <adec:decorative xmlns:adec="http://schemas.microsoft.com/office/drawing/2017/decorative" val="1"/>
                  </a:ext>
                </a:extLst>
              </p:cNvPr>
              <p:cNvCxnSpPr>
                <a:cxnSpLocks/>
              </p:cNvCxnSpPr>
              <p:nvPr/>
            </p:nvCxnSpPr>
            <p:spPr>
              <a:xfrm flipV="1">
                <a:off x="20739328" y="5043413"/>
                <a:ext cx="94603" cy="78184"/>
              </a:xfrm>
              <a:prstGeom prst="line">
                <a:avLst/>
              </a:prstGeom>
              <a:ln w="19050" cap="rnd">
                <a:solidFill>
                  <a:srgbClr val="000000"/>
                </a:solidFill>
                <a:headEnd type="none" w="lg" len="med"/>
                <a:tailEnd type="none" w="lg" len="sm"/>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1ACC9CF8-A742-A06E-0716-58B4A9AFD4A9}"/>
                  </a:ext>
                  <a:ext uri="{C183D7F6-B498-43B3-948B-1728B52AA6E4}">
                    <adec:decorative xmlns:adec="http://schemas.microsoft.com/office/drawing/2017/decorative" val="1"/>
                  </a:ext>
                </a:extLst>
              </p:cNvPr>
              <p:cNvCxnSpPr>
                <a:cxnSpLocks/>
              </p:cNvCxnSpPr>
              <p:nvPr/>
            </p:nvCxnSpPr>
            <p:spPr>
              <a:xfrm flipH="1" flipV="1">
                <a:off x="20833947" y="5043405"/>
                <a:ext cx="94601" cy="78184"/>
              </a:xfrm>
              <a:prstGeom prst="line">
                <a:avLst/>
              </a:prstGeom>
              <a:ln w="19050" cap="rnd">
                <a:solidFill>
                  <a:srgbClr val="000000"/>
                </a:solidFill>
                <a:headEnd type="none" w="lg" len="med"/>
                <a:tailEnd type="none" w="lg" len="sm"/>
              </a:ln>
            </p:spPr>
            <p:style>
              <a:lnRef idx="1">
                <a:schemeClr val="accent1"/>
              </a:lnRef>
              <a:fillRef idx="0">
                <a:schemeClr val="accent1"/>
              </a:fillRef>
              <a:effectRef idx="0">
                <a:schemeClr val="accent1"/>
              </a:effectRef>
              <a:fontRef idx="minor">
                <a:schemeClr val="tx1"/>
              </a:fontRef>
            </p:style>
          </p:cxnSp>
          <p:cxnSp>
            <p:nvCxnSpPr>
              <p:cNvPr id="145" name="Straight Arrow Connector 144">
                <a:extLst>
                  <a:ext uri="{FF2B5EF4-FFF2-40B4-BE49-F238E27FC236}">
                    <a16:creationId xmlns:a16="http://schemas.microsoft.com/office/drawing/2014/main" id="{864E1DBE-957E-DAEB-C4CF-8335693880BB}"/>
                  </a:ext>
                  <a:ext uri="{C183D7F6-B498-43B3-948B-1728B52AA6E4}">
                    <adec:decorative xmlns:adec="http://schemas.microsoft.com/office/drawing/2017/decorative" val="1"/>
                  </a:ext>
                </a:extLst>
              </p:cNvPr>
              <p:cNvCxnSpPr>
                <a:cxnSpLocks/>
              </p:cNvCxnSpPr>
              <p:nvPr/>
            </p:nvCxnSpPr>
            <p:spPr>
              <a:xfrm flipV="1">
                <a:off x="20833910" y="5052928"/>
                <a:ext cx="0" cy="222019"/>
              </a:xfrm>
              <a:prstGeom prst="straightConnector1">
                <a:avLst/>
              </a:prstGeom>
              <a:solidFill>
                <a:srgbClr val="3A4953"/>
              </a:solidFill>
              <a:ln w="19050" cap="rnd">
                <a:solidFill>
                  <a:srgbClr val="000000"/>
                </a:solidFill>
                <a:headEnd type="none" w="lg" len="sm"/>
                <a:tailEnd type="none" w="lg" len="sm"/>
              </a:ln>
            </p:spPr>
            <p:style>
              <a:lnRef idx="1">
                <a:schemeClr val="accent1"/>
              </a:lnRef>
              <a:fillRef idx="0">
                <a:schemeClr val="accent1"/>
              </a:fillRef>
              <a:effectRef idx="0">
                <a:schemeClr val="accent1"/>
              </a:effectRef>
              <a:fontRef idx="minor">
                <a:schemeClr val="tx1"/>
              </a:fontRef>
            </p:style>
          </p:cxnSp>
        </p:grpSp>
        <p:grpSp>
          <p:nvGrpSpPr>
            <p:cNvPr id="139" name="Group 138">
              <a:extLst>
                <a:ext uri="{FF2B5EF4-FFF2-40B4-BE49-F238E27FC236}">
                  <a16:creationId xmlns:a16="http://schemas.microsoft.com/office/drawing/2014/main" id="{3433891A-A983-BAD3-08F9-1752E117EC92}"/>
                </a:ext>
              </a:extLst>
            </p:cNvPr>
            <p:cNvGrpSpPr/>
            <p:nvPr/>
          </p:nvGrpSpPr>
          <p:grpSpPr>
            <a:xfrm rot="10800000">
              <a:off x="19320597" y="5178480"/>
              <a:ext cx="189210" cy="231550"/>
              <a:chOff x="20739421" y="5043426"/>
              <a:chExt cx="189210" cy="231550"/>
            </a:xfrm>
          </p:grpSpPr>
          <p:cxnSp>
            <p:nvCxnSpPr>
              <p:cNvPr id="140" name="Straight Connector 139">
                <a:extLst>
                  <a:ext uri="{FF2B5EF4-FFF2-40B4-BE49-F238E27FC236}">
                    <a16:creationId xmlns:a16="http://schemas.microsoft.com/office/drawing/2014/main" id="{95BBC30E-E0EC-77C6-89ED-73F598F4E43F}"/>
                  </a:ext>
                  <a:ext uri="{C183D7F6-B498-43B3-948B-1728B52AA6E4}">
                    <adec:decorative xmlns:adec="http://schemas.microsoft.com/office/drawing/2017/decorative" val="1"/>
                  </a:ext>
                </a:extLst>
              </p:cNvPr>
              <p:cNvCxnSpPr>
                <a:cxnSpLocks/>
              </p:cNvCxnSpPr>
              <p:nvPr/>
            </p:nvCxnSpPr>
            <p:spPr>
              <a:xfrm flipV="1">
                <a:off x="20739421" y="5043426"/>
                <a:ext cx="94606" cy="78183"/>
              </a:xfrm>
              <a:prstGeom prst="line">
                <a:avLst/>
              </a:prstGeom>
              <a:ln w="19050" cap="rnd">
                <a:solidFill>
                  <a:srgbClr val="000000"/>
                </a:solidFill>
                <a:headEnd type="none" w="lg" len="med"/>
                <a:tailEnd type="none" w="lg" len="sm"/>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BAA56A45-0DA2-3067-36C1-3C9031D485AF}"/>
                  </a:ext>
                  <a:ext uri="{C183D7F6-B498-43B3-948B-1728B52AA6E4}">
                    <adec:decorative xmlns:adec="http://schemas.microsoft.com/office/drawing/2017/decorative" val="1"/>
                  </a:ext>
                </a:extLst>
              </p:cNvPr>
              <p:cNvCxnSpPr>
                <a:cxnSpLocks/>
              </p:cNvCxnSpPr>
              <p:nvPr/>
            </p:nvCxnSpPr>
            <p:spPr>
              <a:xfrm flipH="1" flipV="1">
                <a:off x="20834026" y="5043426"/>
                <a:ext cx="94605" cy="78185"/>
              </a:xfrm>
              <a:prstGeom prst="line">
                <a:avLst/>
              </a:prstGeom>
              <a:ln w="19050" cap="rnd">
                <a:solidFill>
                  <a:srgbClr val="000000"/>
                </a:solidFill>
                <a:headEnd type="none" w="lg" len="med"/>
                <a:tailEnd type="none" w="lg" len="sm"/>
              </a:ln>
            </p:spPr>
            <p:style>
              <a:lnRef idx="1">
                <a:schemeClr val="accent1"/>
              </a:lnRef>
              <a:fillRef idx="0">
                <a:schemeClr val="accent1"/>
              </a:fillRef>
              <a:effectRef idx="0">
                <a:schemeClr val="accent1"/>
              </a:effectRef>
              <a:fontRef idx="minor">
                <a:schemeClr val="tx1"/>
              </a:fontRef>
            </p:style>
          </p:cxnSp>
          <p:cxnSp>
            <p:nvCxnSpPr>
              <p:cNvPr id="142" name="Straight Arrow Connector 141">
                <a:extLst>
                  <a:ext uri="{FF2B5EF4-FFF2-40B4-BE49-F238E27FC236}">
                    <a16:creationId xmlns:a16="http://schemas.microsoft.com/office/drawing/2014/main" id="{4FFBBB1C-493B-AD9F-AF2B-AF443E1134DF}"/>
                  </a:ext>
                  <a:ext uri="{C183D7F6-B498-43B3-948B-1728B52AA6E4}">
                    <adec:decorative xmlns:adec="http://schemas.microsoft.com/office/drawing/2017/decorative" val="1"/>
                  </a:ext>
                </a:extLst>
              </p:cNvPr>
              <p:cNvCxnSpPr>
                <a:cxnSpLocks/>
              </p:cNvCxnSpPr>
              <p:nvPr/>
            </p:nvCxnSpPr>
            <p:spPr>
              <a:xfrm flipV="1">
                <a:off x="20834068" y="5052954"/>
                <a:ext cx="0" cy="222022"/>
              </a:xfrm>
              <a:prstGeom prst="straightConnector1">
                <a:avLst/>
              </a:prstGeom>
              <a:solidFill>
                <a:srgbClr val="3A4953"/>
              </a:solidFill>
              <a:ln w="19050" cap="rnd">
                <a:solidFill>
                  <a:srgbClr val="000000"/>
                </a:solidFill>
                <a:headEnd type="none" w="lg" len="sm"/>
                <a:tailEnd type="none" w="lg" len="sm"/>
              </a:ln>
            </p:spPr>
            <p:style>
              <a:lnRef idx="1">
                <a:schemeClr val="accent1"/>
              </a:lnRef>
              <a:fillRef idx="0">
                <a:schemeClr val="accent1"/>
              </a:fillRef>
              <a:effectRef idx="0">
                <a:schemeClr val="accent1"/>
              </a:effectRef>
              <a:fontRef idx="minor">
                <a:schemeClr val="tx1"/>
              </a:fontRef>
            </p:style>
          </p:cxnSp>
        </p:grpSp>
      </p:grpSp>
      <p:sp>
        <p:nvSpPr>
          <p:cNvPr id="7" name="Security box" descr="Security container">
            <a:extLst>
              <a:ext uri="{FF2B5EF4-FFF2-40B4-BE49-F238E27FC236}">
                <a16:creationId xmlns:a16="http://schemas.microsoft.com/office/drawing/2014/main" id="{C2587A25-E382-04A0-4AAA-05B6FAC47897}"/>
              </a:ext>
            </a:extLst>
          </p:cNvPr>
          <p:cNvSpPr/>
          <p:nvPr/>
        </p:nvSpPr>
        <p:spPr bwMode="auto">
          <a:xfrm>
            <a:off x="4383631" y="1138034"/>
            <a:ext cx="3603891" cy="4950816"/>
          </a:xfrm>
          <a:prstGeom prst="roundRect">
            <a:avLst>
              <a:gd name="adj" fmla="val 4881"/>
            </a:avLst>
          </a:prstGeom>
          <a:noFill/>
          <a:ln w="25400">
            <a:gradFill flip="none" rotWithShape="1">
              <a:gsLst>
                <a:gs pos="0">
                  <a:srgbClr val="F65567"/>
                </a:gs>
                <a:gs pos="37000">
                  <a:srgbClr val="AC35AF"/>
                </a:gs>
                <a:gs pos="74000">
                  <a:srgbClr val="0A6BBA"/>
                </a:gs>
                <a:gs pos="100000">
                  <a:srgbClr val="318581"/>
                </a:gs>
              </a:gsLst>
              <a:lin ang="13500000" scaled="1"/>
              <a:tileRect/>
            </a:gradFill>
            <a:headEnd type="none" w="med" len="med"/>
            <a:tailEnd type="none" w="med" len="med"/>
          </a:ln>
          <a:effectLst/>
          <a:scene3d>
            <a:camera prst="isometricRightUp">
              <a:rot lat="1200000" lon="20400000" rev="0"/>
            </a:camera>
            <a:lightRig rig="threePt" dir="t"/>
          </a:scene3d>
          <a:sp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288"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Variable Display Semib" pitchFamily="2" charset="0"/>
              <a:ea typeface="+mn-ea"/>
              <a:cs typeface="Segoe UI" pitchFamily="34" charset="0"/>
            </a:endParaRPr>
          </a:p>
        </p:txBody>
      </p:sp>
      <p:sp>
        <p:nvSpPr>
          <p:cNvPr id="2" name="Security">
            <a:extLst>
              <a:ext uri="{FF2B5EF4-FFF2-40B4-BE49-F238E27FC236}">
                <a16:creationId xmlns:a16="http://schemas.microsoft.com/office/drawing/2014/main" id="{59FC880F-9D98-3425-C8B2-07B9B9290FDD}"/>
              </a:ext>
              <a:ext uri="{C183D7F6-B498-43B3-948B-1728B52AA6E4}">
                <adec:decorative xmlns:adec="http://schemas.microsoft.com/office/drawing/2017/decorative" val="0"/>
              </a:ext>
            </a:extLst>
          </p:cNvPr>
          <p:cNvSpPr/>
          <p:nvPr/>
        </p:nvSpPr>
        <p:spPr bwMode="auto">
          <a:xfrm>
            <a:off x="5414668" y="1080574"/>
            <a:ext cx="1528665" cy="558293"/>
          </a:xfrm>
          <a:prstGeom prst="roundRect">
            <a:avLst>
              <a:gd name="adj" fmla="val 36054"/>
            </a:avLst>
          </a:prstGeom>
          <a:gradFill flip="none" rotWithShape="1">
            <a:gsLst>
              <a:gs pos="71000">
                <a:srgbClr val="B939BC"/>
              </a:gs>
              <a:gs pos="0">
                <a:srgbClr val="FC5875"/>
              </a:gs>
            </a:gsLst>
            <a:lin ang="12000000" scaled="0"/>
            <a:tileRect/>
          </a:gradFill>
          <a:ln w="9525">
            <a:noFill/>
            <a:headEnd type="none" w="med" len="med"/>
            <a:tailEnd type="none" w="med" len="med"/>
          </a:ln>
          <a:effectLst/>
          <a:scene3d>
            <a:camera prst="orthographicFront">
              <a:rot lat="1200000" lon="20400000" rev="0"/>
            </a:camera>
            <a:lightRig rig="soft" dir="t"/>
          </a:scene3d>
          <a:sp3d prstMaterial="matte"/>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46957" tIns="48986" rIns="146957" bIns="58783" numCol="1" spcCol="0" rtlCol="0" fromWordArt="0" anchor="ctr" anchorCtr="0" forceAA="0" compatLnSpc="1">
            <a:prstTxWarp prst="textNoShape">
              <a:avLst/>
            </a:prstTxWarp>
            <a:spAutoFit/>
          </a:bodyPr>
          <a:lstStyle/>
          <a:p>
            <a:pPr marL="0" marR="0" lvl="0" indent="0" algn="ctr" defTabSz="822715" rtl="0" eaLnBrk="1" fontAlgn="base" latinLnBrk="0" hangingPunct="1">
              <a:lnSpc>
                <a:spcPct val="90000"/>
              </a:lnSpc>
              <a:spcBef>
                <a:spcPct val="0"/>
              </a:spcBef>
              <a:spcAft>
                <a:spcPct val="0"/>
              </a:spcAft>
              <a:buClrTx/>
              <a:buSzTx/>
              <a:buFontTx/>
              <a:buNone/>
              <a:tabLst/>
              <a:defRPr/>
            </a:pPr>
            <a:r>
              <a:rPr kumimoji="0" lang="en-US" sz="2411" b="0" i="0" u="none" strike="noStrike" kern="0" cap="none" spc="0" normalizeH="0" baseline="0" noProof="0">
                <a:ln>
                  <a:noFill/>
                </a:ln>
                <a:gradFill>
                  <a:gsLst>
                    <a:gs pos="4587">
                      <a:srgbClr val="FFFFFF"/>
                    </a:gs>
                    <a:gs pos="16514">
                      <a:srgbClr val="FFFFFF"/>
                    </a:gs>
                  </a:gsLst>
                  <a:lin ang="5400000" scaled="1"/>
                </a:gradFill>
                <a:effectLst/>
                <a:uLnTx/>
                <a:uFillTx/>
                <a:latin typeface="Segoe UI Variable Display Semib" pitchFamily="2" charset="0"/>
                <a:ea typeface="+mn-ea"/>
                <a:cs typeface="Segoe UI" panose="020B0502040204020203" pitchFamily="34" charset="0"/>
              </a:rPr>
              <a:t>External</a:t>
            </a:r>
          </a:p>
        </p:txBody>
      </p:sp>
      <p:sp>
        <p:nvSpPr>
          <p:cNvPr id="3" name="Security">
            <a:extLst>
              <a:ext uri="{FF2B5EF4-FFF2-40B4-BE49-F238E27FC236}">
                <a16:creationId xmlns:a16="http://schemas.microsoft.com/office/drawing/2014/main" id="{9FDB0725-765B-0D56-2B39-CCD47BE5CF17}"/>
              </a:ext>
              <a:ext uri="{C183D7F6-B498-43B3-948B-1728B52AA6E4}">
                <adec:decorative xmlns:adec="http://schemas.microsoft.com/office/drawing/2017/decorative" val="0"/>
              </a:ext>
            </a:extLst>
          </p:cNvPr>
          <p:cNvSpPr/>
          <p:nvPr/>
        </p:nvSpPr>
        <p:spPr bwMode="auto">
          <a:xfrm>
            <a:off x="5434398" y="5710706"/>
            <a:ext cx="1482036" cy="558293"/>
          </a:xfrm>
          <a:prstGeom prst="roundRect">
            <a:avLst>
              <a:gd name="adj" fmla="val 36054"/>
            </a:avLst>
          </a:prstGeom>
          <a:gradFill flip="none" rotWithShape="1">
            <a:gsLst>
              <a:gs pos="77000">
                <a:srgbClr val="B939BC"/>
              </a:gs>
              <a:gs pos="0">
                <a:srgbClr val="FC5875"/>
              </a:gs>
            </a:gsLst>
            <a:lin ang="12000000" scaled="0"/>
            <a:tileRect/>
          </a:gradFill>
          <a:ln w="9525">
            <a:noFill/>
            <a:headEnd type="none" w="med" len="med"/>
            <a:tailEnd type="none" w="med" len="med"/>
          </a:ln>
          <a:effectLst/>
          <a:scene3d>
            <a:camera prst="orthographicFront">
              <a:rot lat="1200000" lon="20400000" rev="0"/>
            </a:camera>
            <a:lightRig rig="soft" dir="t"/>
          </a:scene3d>
          <a:sp3d prstMaterial="matte"/>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46957" tIns="48986" rIns="146957" bIns="58783" numCol="1" spcCol="0" rtlCol="0" fromWordArt="0" anchor="ctr" anchorCtr="0" forceAA="0" compatLnSpc="1">
            <a:prstTxWarp prst="textNoShape">
              <a:avLst/>
            </a:prstTxWarp>
            <a:spAutoFit/>
          </a:bodyPr>
          <a:lstStyle/>
          <a:p>
            <a:pPr marL="0" marR="0" lvl="0" indent="0" algn="ctr" defTabSz="822715" rtl="0" eaLnBrk="1" fontAlgn="base" latinLnBrk="0" hangingPunct="1">
              <a:lnSpc>
                <a:spcPct val="90000"/>
              </a:lnSpc>
              <a:spcBef>
                <a:spcPct val="0"/>
              </a:spcBef>
              <a:spcAft>
                <a:spcPct val="0"/>
              </a:spcAft>
              <a:buClrTx/>
              <a:buSzTx/>
              <a:buFontTx/>
              <a:buNone/>
              <a:tabLst/>
              <a:defRPr/>
            </a:pPr>
            <a:r>
              <a:rPr kumimoji="0" lang="en-US" sz="2411" b="0" i="0" u="none" strike="noStrike" kern="0" cap="none" spc="0" normalizeH="0" baseline="0" noProof="0">
                <a:ln>
                  <a:noFill/>
                </a:ln>
                <a:gradFill>
                  <a:gsLst>
                    <a:gs pos="4587">
                      <a:srgbClr val="FFFFFF"/>
                    </a:gs>
                    <a:gs pos="16514">
                      <a:srgbClr val="FFFFFF"/>
                    </a:gs>
                  </a:gsLst>
                  <a:lin ang="5400000" scaled="1"/>
                </a:gradFill>
                <a:effectLst/>
                <a:uLnTx/>
                <a:uFillTx/>
                <a:latin typeface="Segoe UI Variable Display Semib" pitchFamily="2" charset="0"/>
                <a:ea typeface="+mn-ea"/>
                <a:cs typeface="Segoe UI" panose="020B0502040204020203" pitchFamily="34" charset="0"/>
              </a:rPr>
              <a:t>Internal</a:t>
            </a:r>
          </a:p>
        </p:txBody>
      </p:sp>
      <p:sp>
        <p:nvSpPr>
          <p:cNvPr id="4" name="Security box" descr="Security container">
            <a:extLst>
              <a:ext uri="{FF2B5EF4-FFF2-40B4-BE49-F238E27FC236}">
                <a16:creationId xmlns:a16="http://schemas.microsoft.com/office/drawing/2014/main" id="{7AA97780-8181-6947-2C32-EBBE577EEACB}"/>
              </a:ext>
            </a:extLst>
          </p:cNvPr>
          <p:cNvSpPr/>
          <p:nvPr/>
        </p:nvSpPr>
        <p:spPr bwMode="auto">
          <a:xfrm>
            <a:off x="698468" y="1138034"/>
            <a:ext cx="3603891" cy="4950816"/>
          </a:xfrm>
          <a:prstGeom prst="roundRect">
            <a:avLst>
              <a:gd name="adj" fmla="val 4881"/>
            </a:avLst>
          </a:prstGeom>
          <a:noFill/>
          <a:ln w="25400">
            <a:gradFill flip="none" rotWithShape="1">
              <a:gsLst>
                <a:gs pos="0">
                  <a:srgbClr val="F65567"/>
                </a:gs>
                <a:gs pos="37000">
                  <a:srgbClr val="AC35AF"/>
                </a:gs>
                <a:gs pos="74000">
                  <a:srgbClr val="0A6BBA"/>
                </a:gs>
                <a:gs pos="100000">
                  <a:srgbClr val="318581"/>
                </a:gs>
              </a:gsLst>
              <a:lin ang="13500000" scaled="1"/>
              <a:tileRect/>
            </a:gradFill>
            <a:headEnd type="none" w="med" len="med"/>
            <a:tailEnd type="none" w="med" len="med"/>
          </a:ln>
          <a:effectLst/>
          <a:scene3d>
            <a:camera prst="isometricRightUp">
              <a:rot lat="1200000" lon="20400000" rev="0"/>
            </a:camera>
            <a:lightRig rig="threePt" dir="t"/>
          </a:scene3d>
          <a:sp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288"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Variable Display Semib" pitchFamily="2" charset="0"/>
              <a:ea typeface="+mn-ea"/>
              <a:cs typeface="Segoe UI" pitchFamily="34" charset="0"/>
            </a:endParaRPr>
          </a:p>
        </p:txBody>
      </p:sp>
      <p:sp>
        <p:nvSpPr>
          <p:cNvPr id="154" name="Security">
            <a:extLst>
              <a:ext uri="{FF2B5EF4-FFF2-40B4-BE49-F238E27FC236}">
                <a16:creationId xmlns:a16="http://schemas.microsoft.com/office/drawing/2014/main" id="{DB3A7E14-7B96-8B95-D73B-9CEE1EF6D8E5}"/>
              </a:ext>
              <a:ext uri="{C183D7F6-B498-43B3-948B-1728B52AA6E4}">
                <adec:decorative xmlns:adec="http://schemas.microsoft.com/office/drawing/2017/decorative" val="0"/>
              </a:ext>
            </a:extLst>
          </p:cNvPr>
          <p:cNvSpPr/>
          <p:nvPr/>
        </p:nvSpPr>
        <p:spPr bwMode="auto">
          <a:xfrm>
            <a:off x="1949097" y="1080574"/>
            <a:ext cx="1116616" cy="558293"/>
          </a:xfrm>
          <a:prstGeom prst="roundRect">
            <a:avLst>
              <a:gd name="adj" fmla="val 36054"/>
            </a:avLst>
          </a:prstGeom>
          <a:gradFill flip="none" rotWithShape="1">
            <a:gsLst>
              <a:gs pos="0">
                <a:srgbClr val="0A6BBA"/>
              </a:gs>
              <a:gs pos="100000">
                <a:srgbClr val="318581"/>
              </a:gs>
            </a:gsLst>
            <a:lin ang="12000000" scaled="0"/>
            <a:tileRect/>
          </a:gradFill>
          <a:ln w="9525">
            <a:noFill/>
            <a:headEnd type="none" w="med" len="med"/>
            <a:tailEnd type="none" w="med" len="med"/>
          </a:ln>
          <a:effectLst/>
          <a:scene3d>
            <a:camera prst="orthographicFront">
              <a:rot lat="1200000" lon="20400000" rev="0"/>
            </a:camera>
            <a:lightRig rig="soft" dir="t"/>
          </a:scene3d>
          <a:sp3d prstMaterial="matte"/>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46957" tIns="48986" rIns="146957" bIns="58783" numCol="1" spcCol="0" rtlCol="0" fromWordArt="0" anchor="ctr" anchorCtr="0" forceAA="0" compatLnSpc="1">
            <a:prstTxWarp prst="textNoShape">
              <a:avLst/>
            </a:prstTxWarp>
            <a:spAutoFit/>
          </a:bodyPr>
          <a:lstStyle/>
          <a:p>
            <a:pPr marL="0" marR="0" lvl="0" indent="0" algn="ctr" defTabSz="822715" rtl="0" eaLnBrk="1" fontAlgn="base" latinLnBrk="0" hangingPunct="1">
              <a:lnSpc>
                <a:spcPct val="90000"/>
              </a:lnSpc>
              <a:spcBef>
                <a:spcPct val="0"/>
              </a:spcBef>
              <a:spcAft>
                <a:spcPct val="0"/>
              </a:spcAft>
              <a:buClrTx/>
              <a:buSzTx/>
              <a:buFontTx/>
              <a:buNone/>
              <a:tabLst/>
              <a:defRPr/>
            </a:pPr>
            <a:r>
              <a:rPr kumimoji="0" lang="en-US" sz="2411" b="0" i="0" u="none" strike="noStrike" kern="0" cap="none" spc="0" normalizeH="0" baseline="0" noProof="0">
                <a:ln>
                  <a:noFill/>
                </a:ln>
                <a:gradFill>
                  <a:gsLst>
                    <a:gs pos="4587">
                      <a:srgbClr val="FFFFFF"/>
                    </a:gs>
                    <a:gs pos="16514">
                      <a:srgbClr val="FFFFFF"/>
                    </a:gs>
                  </a:gsLst>
                  <a:lin ang="5400000" scaled="1"/>
                </a:gradFill>
                <a:effectLst/>
                <a:uLnTx/>
                <a:uFillTx/>
                <a:latin typeface="Segoe UI Variable Display Semib" pitchFamily="2" charset="0"/>
                <a:ea typeface="+mn-ea"/>
                <a:cs typeface="Segoe UI" panose="020B0502040204020203" pitchFamily="34" charset="0"/>
              </a:rPr>
              <a:t>Build</a:t>
            </a:r>
          </a:p>
        </p:txBody>
      </p:sp>
      <p:sp>
        <p:nvSpPr>
          <p:cNvPr id="155" name="Security">
            <a:extLst>
              <a:ext uri="{FF2B5EF4-FFF2-40B4-BE49-F238E27FC236}">
                <a16:creationId xmlns:a16="http://schemas.microsoft.com/office/drawing/2014/main" id="{25A75412-A595-2BA6-3CA6-E2B09DEDE677}"/>
              </a:ext>
              <a:ext uri="{C183D7F6-B498-43B3-948B-1728B52AA6E4}">
                <adec:decorative xmlns:adec="http://schemas.microsoft.com/office/drawing/2017/decorative" val="0"/>
              </a:ext>
            </a:extLst>
          </p:cNvPr>
          <p:cNvSpPr/>
          <p:nvPr/>
        </p:nvSpPr>
        <p:spPr bwMode="auto">
          <a:xfrm>
            <a:off x="2024528" y="5710706"/>
            <a:ext cx="933942" cy="558293"/>
          </a:xfrm>
          <a:prstGeom prst="roundRect">
            <a:avLst>
              <a:gd name="adj" fmla="val 36054"/>
            </a:avLst>
          </a:prstGeom>
          <a:gradFill flip="none" rotWithShape="1">
            <a:gsLst>
              <a:gs pos="0">
                <a:srgbClr val="0A6BBA"/>
              </a:gs>
              <a:gs pos="100000">
                <a:srgbClr val="318581"/>
              </a:gs>
            </a:gsLst>
            <a:lin ang="12000000" scaled="0"/>
            <a:tileRect/>
          </a:gradFill>
          <a:ln w="9525">
            <a:noFill/>
            <a:headEnd type="none" w="med" len="med"/>
            <a:tailEnd type="none" w="med" len="med"/>
          </a:ln>
          <a:effectLst/>
          <a:scene3d>
            <a:camera prst="orthographicFront">
              <a:rot lat="1200000" lon="20400000" rev="0"/>
            </a:camera>
            <a:lightRig rig="soft" dir="t"/>
          </a:scene3d>
          <a:sp3d prstMaterial="matte"/>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46957" tIns="48986" rIns="146957" bIns="58783" numCol="1" spcCol="0" rtlCol="0" fromWordArt="0" anchor="ctr" anchorCtr="0" forceAA="0" compatLnSpc="1">
            <a:prstTxWarp prst="textNoShape">
              <a:avLst/>
            </a:prstTxWarp>
            <a:spAutoFit/>
          </a:bodyPr>
          <a:lstStyle/>
          <a:p>
            <a:pPr marL="0" marR="0" lvl="0" indent="0" algn="ctr" defTabSz="822715" rtl="0" eaLnBrk="1" fontAlgn="base" latinLnBrk="0" hangingPunct="1">
              <a:lnSpc>
                <a:spcPct val="90000"/>
              </a:lnSpc>
              <a:spcBef>
                <a:spcPct val="0"/>
              </a:spcBef>
              <a:spcAft>
                <a:spcPct val="0"/>
              </a:spcAft>
              <a:buClrTx/>
              <a:buSzTx/>
              <a:buFontTx/>
              <a:buNone/>
              <a:tabLst/>
              <a:defRPr/>
            </a:pPr>
            <a:r>
              <a:rPr kumimoji="0" lang="en-US" sz="2411" b="0" i="0" u="none" strike="noStrike" kern="0" cap="none" spc="0" normalizeH="0" baseline="0" noProof="0">
                <a:ln>
                  <a:noFill/>
                </a:ln>
                <a:gradFill>
                  <a:gsLst>
                    <a:gs pos="4587">
                      <a:srgbClr val="FFFFFF"/>
                    </a:gs>
                    <a:gs pos="16514">
                      <a:srgbClr val="FFFFFF"/>
                    </a:gs>
                  </a:gsLst>
                  <a:lin ang="5400000" scaled="1"/>
                </a:gradFill>
                <a:effectLst/>
                <a:uLnTx/>
                <a:uFillTx/>
                <a:latin typeface="Segoe UI Variable Display Semib" pitchFamily="2" charset="0"/>
                <a:ea typeface="+mn-ea"/>
                <a:cs typeface="Segoe UI" panose="020B0502040204020203" pitchFamily="34" charset="0"/>
              </a:rPr>
              <a:t>Buy</a:t>
            </a:r>
          </a:p>
        </p:txBody>
      </p:sp>
      <p:cxnSp>
        <p:nvCxnSpPr>
          <p:cNvPr id="22" name="Straight Connector 21">
            <a:extLst>
              <a:ext uri="{FF2B5EF4-FFF2-40B4-BE49-F238E27FC236}">
                <a16:creationId xmlns:a16="http://schemas.microsoft.com/office/drawing/2014/main" id="{DBEF052F-4C40-B487-5C37-0C9E49D6C794}"/>
              </a:ext>
            </a:extLst>
          </p:cNvPr>
          <p:cNvCxnSpPr/>
          <p:nvPr/>
        </p:nvCxnSpPr>
        <p:spPr>
          <a:xfrm>
            <a:off x="12639928" y="955144"/>
            <a:ext cx="0" cy="5637402"/>
          </a:xfrm>
          <a:prstGeom prst="line">
            <a:avLst/>
          </a:prstGeom>
          <a:ln>
            <a:headEnd type="none" w="lg" len="med"/>
            <a:tailEnd type="none" w="lg" len="med"/>
          </a:ln>
        </p:spPr>
        <p:style>
          <a:lnRef idx="1">
            <a:schemeClr val="accent3"/>
          </a:lnRef>
          <a:fillRef idx="0">
            <a:schemeClr val="accent3"/>
          </a:fillRef>
          <a:effectRef idx="0">
            <a:schemeClr val="accent3"/>
          </a:effectRef>
          <a:fontRef idx="minor">
            <a:schemeClr val="tx1"/>
          </a:fontRef>
        </p:style>
      </p:cxnSp>
      <p:sp>
        <p:nvSpPr>
          <p:cNvPr id="31" name="!!2d-Infra" descr="Icon of a chip with a lightning bolt">
            <a:extLst>
              <a:ext uri="{FF2B5EF4-FFF2-40B4-BE49-F238E27FC236}">
                <a16:creationId xmlns:a16="http://schemas.microsoft.com/office/drawing/2014/main" id="{367A57CD-BFAE-3952-83FA-9D2938ACF738}"/>
              </a:ext>
              <a:ext uri="{C183D7F6-B498-43B3-948B-1728B52AA6E4}">
                <adec:decorative xmlns:adec="http://schemas.microsoft.com/office/drawing/2017/decorative" val="0"/>
              </a:ext>
            </a:extLst>
          </p:cNvPr>
          <p:cNvSpPr>
            <a:spLocks noChangeAspect="1"/>
          </p:cNvSpPr>
          <p:nvPr/>
        </p:nvSpPr>
        <p:spPr>
          <a:xfrm>
            <a:off x="-1365680" y="1207412"/>
            <a:ext cx="694930" cy="694930"/>
          </a:xfrm>
          <a:custGeom>
            <a:avLst/>
            <a:gdLst>
              <a:gd name="connsiteX0" fmla="*/ 685800 w 1828800"/>
              <a:gd name="connsiteY0" fmla="*/ 57150 h 1828800"/>
              <a:gd name="connsiteX1" fmla="*/ 628650 w 1828800"/>
              <a:gd name="connsiteY1" fmla="*/ 0 h 1828800"/>
              <a:gd name="connsiteX2" fmla="*/ 571500 w 1828800"/>
              <a:gd name="connsiteY2" fmla="*/ 57150 h 1828800"/>
              <a:gd name="connsiteX3" fmla="*/ 571500 w 1828800"/>
              <a:gd name="connsiteY3" fmla="*/ 228600 h 1828800"/>
              <a:gd name="connsiteX4" fmla="*/ 514350 w 1828800"/>
              <a:gd name="connsiteY4" fmla="*/ 228600 h 1828800"/>
              <a:gd name="connsiteX5" fmla="*/ 228600 w 1828800"/>
              <a:gd name="connsiteY5" fmla="*/ 514350 h 1828800"/>
              <a:gd name="connsiteX6" fmla="*/ 228600 w 1828800"/>
              <a:gd name="connsiteY6" fmla="*/ 571500 h 1828800"/>
              <a:gd name="connsiteX7" fmla="*/ 57150 w 1828800"/>
              <a:gd name="connsiteY7" fmla="*/ 571500 h 1828800"/>
              <a:gd name="connsiteX8" fmla="*/ 0 w 1828800"/>
              <a:gd name="connsiteY8" fmla="*/ 628650 h 1828800"/>
              <a:gd name="connsiteX9" fmla="*/ 57150 w 1828800"/>
              <a:gd name="connsiteY9" fmla="*/ 685800 h 1828800"/>
              <a:gd name="connsiteX10" fmla="*/ 228600 w 1828800"/>
              <a:gd name="connsiteY10" fmla="*/ 685800 h 1828800"/>
              <a:gd name="connsiteX11" fmla="*/ 228600 w 1828800"/>
              <a:gd name="connsiteY11" fmla="*/ 857250 h 1828800"/>
              <a:gd name="connsiteX12" fmla="*/ 57150 w 1828800"/>
              <a:gd name="connsiteY12" fmla="*/ 857250 h 1828800"/>
              <a:gd name="connsiteX13" fmla="*/ 0 w 1828800"/>
              <a:gd name="connsiteY13" fmla="*/ 914400 h 1828800"/>
              <a:gd name="connsiteX14" fmla="*/ 57150 w 1828800"/>
              <a:gd name="connsiteY14" fmla="*/ 971550 h 1828800"/>
              <a:gd name="connsiteX15" fmla="*/ 228600 w 1828800"/>
              <a:gd name="connsiteY15" fmla="*/ 971550 h 1828800"/>
              <a:gd name="connsiteX16" fmla="*/ 228600 w 1828800"/>
              <a:gd name="connsiteY16" fmla="*/ 1143000 h 1828800"/>
              <a:gd name="connsiteX17" fmla="*/ 57150 w 1828800"/>
              <a:gd name="connsiteY17" fmla="*/ 1143000 h 1828800"/>
              <a:gd name="connsiteX18" fmla="*/ 0 w 1828800"/>
              <a:gd name="connsiteY18" fmla="*/ 1200150 h 1828800"/>
              <a:gd name="connsiteX19" fmla="*/ 57150 w 1828800"/>
              <a:gd name="connsiteY19" fmla="*/ 1257300 h 1828800"/>
              <a:gd name="connsiteX20" fmla="*/ 228600 w 1828800"/>
              <a:gd name="connsiteY20" fmla="*/ 1257300 h 1828800"/>
              <a:gd name="connsiteX21" fmla="*/ 228600 w 1828800"/>
              <a:gd name="connsiteY21" fmla="*/ 1314450 h 1828800"/>
              <a:gd name="connsiteX22" fmla="*/ 514350 w 1828800"/>
              <a:gd name="connsiteY22" fmla="*/ 1600200 h 1828800"/>
              <a:gd name="connsiteX23" fmla="*/ 571500 w 1828800"/>
              <a:gd name="connsiteY23" fmla="*/ 1600200 h 1828800"/>
              <a:gd name="connsiteX24" fmla="*/ 571500 w 1828800"/>
              <a:gd name="connsiteY24" fmla="*/ 1771650 h 1828800"/>
              <a:gd name="connsiteX25" fmla="*/ 628650 w 1828800"/>
              <a:gd name="connsiteY25" fmla="*/ 1828800 h 1828800"/>
              <a:gd name="connsiteX26" fmla="*/ 685800 w 1828800"/>
              <a:gd name="connsiteY26" fmla="*/ 1771650 h 1828800"/>
              <a:gd name="connsiteX27" fmla="*/ 685800 w 1828800"/>
              <a:gd name="connsiteY27" fmla="*/ 1600200 h 1828800"/>
              <a:gd name="connsiteX28" fmla="*/ 857250 w 1828800"/>
              <a:gd name="connsiteY28" fmla="*/ 1600200 h 1828800"/>
              <a:gd name="connsiteX29" fmla="*/ 857250 w 1828800"/>
              <a:gd name="connsiteY29" fmla="*/ 1771650 h 1828800"/>
              <a:gd name="connsiteX30" fmla="*/ 914400 w 1828800"/>
              <a:gd name="connsiteY30" fmla="*/ 1828800 h 1828800"/>
              <a:gd name="connsiteX31" fmla="*/ 971550 w 1828800"/>
              <a:gd name="connsiteY31" fmla="*/ 1771650 h 1828800"/>
              <a:gd name="connsiteX32" fmla="*/ 971550 w 1828800"/>
              <a:gd name="connsiteY32" fmla="*/ 1600200 h 1828800"/>
              <a:gd name="connsiteX33" fmla="*/ 1143000 w 1828800"/>
              <a:gd name="connsiteY33" fmla="*/ 1600200 h 1828800"/>
              <a:gd name="connsiteX34" fmla="*/ 1143000 w 1828800"/>
              <a:gd name="connsiteY34" fmla="*/ 1771650 h 1828800"/>
              <a:gd name="connsiteX35" fmla="*/ 1200150 w 1828800"/>
              <a:gd name="connsiteY35" fmla="*/ 1828800 h 1828800"/>
              <a:gd name="connsiteX36" fmla="*/ 1257300 w 1828800"/>
              <a:gd name="connsiteY36" fmla="*/ 1771650 h 1828800"/>
              <a:gd name="connsiteX37" fmla="*/ 1257300 w 1828800"/>
              <a:gd name="connsiteY37" fmla="*/ 1600200 h 1828800"/>
              <a:gd name="connsiteX38" fmla="*/ 1314450 w 1828800"/>
              <a:gd name="connsiteY38" fmla="*/ 1600200 h 1828800"/>
              <a:gd name="connsiteX39" fmla="*/ 1600200 w 1828800"/>
              <a:gd name="connsiteY39" fmla="*/ 1314450 h 1828800"/>
              <a:gd name="connsiteX40" fmla="*/ 1600200 w 1828800"/>
              <a:gd name="connsiteY40" fmla="*/ 1257300 h 1828800"/>
              <a:gd name="connsiteX41" fmla="*/ 1771650 w 1828800"/>
              <a:gd name="connsiteY41" fmla="*/ 1257300 h 1828800"/>
              <a:gd name="connsiteX42" fmla="*/ 1828800 w 1828800"/>
              <a:gd name="connsiteY42" fmla="*/ 1200150 h 1828800"/>
              <a:gd name="connsiteX43" fmla="*/ 1771650 w 1828800"/>
              <a:gd name="connsiteY43" fmla="*/ 1143000 h 1828800"/>
              <a:gd name="connsiteX44" fmla="*/ 1600200 w 1828800"/>
              <a:gd name="connsiteY44" fmla="*/ 1143000 h 1828800"/>
              <a:gd name="connsiteX45" fmla="*/ 1600200 w 1828800"/>
              <a:gd name="connsiteY45" fmla="*/ 971550 h 1828800"/>
              <a:gd name="connsiteX46" fmla="*/ 1771650 w 1828800"/>
              <a:gd name="connsiteY46" fmla="*/ 971550 h 1828800"/>
              <a:gd name="connsiteX47" fmla="*/ 1828800 w 1828800"/>
              <a:gd name="connsiteY47" fmla="*/ 914400 h 1828800"/>
              <a:gd name="connsiteX48" fmla="*/ 1771650 w 1828800"/>
              <a:gd name="connsiteY48" fmla="*/ 857250 h 1828800"/>
              <a:gd name="connsiteX49" fmla="*/ 1600200 w 1828800"/>
              <a:gd name="connsiteY49" fmla="*/ 857250 h 1828800"/>
              <a:gd name="connsiteX50" fmla="*/ 1600200 w 1828800"/>
              <a:gd name="connsiteY50" fmla="*/ 685800 h 1828800"/>
              <a:gd name="connsiteX51" fmla="*/ 1771650 w 1828800"/>
              <a:gd name="connsiteY51" fmla="*/ 685800 h 1828800"/>
              <a:gd name="connsiteX52" fmla="*/ 1828800 w 1828800"/>
              <a:gd name="connsiteY52" fmla="*/ 628650 h 1828800"/>
              <a:gd name="connsiteX53" fmla="*/ 1771650 w 1828800"/>
              <a:gd name="connsiteY53" fmla="*/ 571500 h 1828800"/>
              <a:gd name="connsiteX54" fmla="*/ 1600200 w 1828800"/>
              <a:gd name="connsiteY54" fmla="*/ 571500 h 1828800"/>
              <a:gd name="connsiteX55" fmla="*/ 1600200 w 1828800"/>
              <a:gd name="connsiteY55" fmla="*/ 514350 h 1828800"/>
              <a:gd name="connsiteX56" fmla="*/ 1314450 w 1828800"/>
              <a:gd name="connsiteY56" fmla="*/ 228600 h 1828800"/>
              <a:gd name="connsiteX57" fmla="*/ 1257300 w 1828800"/>
              <a:gd name="connsiteY57" fmla="*/ 228600 h 1828800"/>
              <a:gd name="connsiteX58" fmla="*/ 1257300 w 1828800"/>
              <a:gd name="connsiteY58" fmla="*/ 57150 h 1828800"/>
              <a:gd name="connsiteX59" fmla="*/ 1200150 w 1828800"/>
              <a:gd name="connsiteY59" fmla="*/ 0 h 1828800"/>
              <a:gd name="connsiteX60" fmla="*/ 1143000 w 1828800"/>
              <a:gd name="connsiteY60" fmla="*/ 57150 h 1828800"/>
              <a:gd name="connsiteX61" fmla="*/ 1143000 w 1828800"/>
              <a:gd name="connsiteY61" fmla="*/ 228600 h 1828800"/>
              <a:gd name="connsiteX62" fmla="*/ 971550 w 1828800"/>
              <a:gd name="connsiteY62" fmla="*/ 228600 h 1828800"/>
              <a:gd name="connsiteX63" fmla="*/ 971550 w 1828800"/>
              <a:gd name="connsiteY63" fmla="*/ 57150 h 1828800"/>
              <a:gd name="connsiteX64" fmla="*/ 914400 w 1828800"/>
              <a:gd name="connsiteY64" fmla="*/ 0 h 1828800"/>
              <a:gd name="connsiteX65" fmla="*/ 857250 w 1828800"/>
              <a:gd name="connsiteY65" fmla="*/ 57150 h 1828800"/>
              <a:gd name="connsiteX66" fmla="*/ 857250 w 1828800"/>
              <a:gd name="connsiteY66" fmla="*/ 228600 h 1828800"/>
              <a:gd name="connsiteX67" fmla="*/ 685800 w 1828800"/>
              <a:gd name="connsiteY67" fmla="*/ 228600 h 1828800"/>
              <a:gd name="connsiteX68" fmla="*/ 685800 w 1828800"/>
              <a:gd name="connsiteY68" fmla="*/ 57150 h 1828800"/>
              <a:gd name="connsiteX69" fmla="*/ 1027557 w 1828800"/>
              <a:gd name="connsiteY69" fmla="*/ 633222 h 1828800"/>
              <a:gd name="connsiteX70" fmla="*/ 979551 w 1828800"/>
              <a:gd name="connsiteY70" fmla="*/ 800100 h 1828800"/>
              <a:gd name="connsiteX71" fmla="*/ 1154430 w 1828800"/>
              <a:gd name="connsiteY71" fmla="*/ 800100 h 1828800"/>
              <a:gd name="connsiteX72" fmla="*/ 1189863 w 1828800"/>
              <a:gd name="connsiteY72" fmla="*/ 875538 h 1828800"/>
              <a:gd name="connsiteX73" fmla="*/ 885825 w 1828800"/>
              <a:gd name="connsiteY73" fmla="*/ 1240155 h 1828800"/>
              <a:gd name="connsiteX74" fmla="*/ 802386 w 1828800"/>
              <a:gd name="connsiteY74" fmla="*/ 1195578 h 1828800"/>
              <a:gd name="connsiteX75" fmla="*/ 851535 w 1828800"/>
              <a:gd name="connsiteY75" fmla="*/ 1028700 h 1828800"/>
              <a:gd name="connsiteX76" fmla="*/ 673227 w 1828800"/>
              <a:gd name="connsiteY76" fmla="*/ 1028700 h 1828800"/>
              <a:gd name="connsiteX77" fmla="*/ 637794 w 1828800"/>
              <a:gd name="connsiteY77" fmla="*/ 953262 h 1828800"/>
              <a:gd name="connsiteX78" fmla="*/ 942975 w 1828800"/>
              <a:gd name="connsiteY78" fmla="*/ 588645 h 1828800"/>
              <a:gd name="connsiteX79" fmla="*/ 1026414 w 1828800"/>
              <a:gd name="connsiteY79" fmla="*/ 632079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1828800" h="1828800">
                <a:moveTo>
                  <a:pt x="685800" y="57150"/>
                </a:moveTo>
                <a:cubicBezTo>
                  <a:pt x="685800" y="25146"/>
                  <a:pt x="660654" y="0"/>
                  <a:pt x="628650" y="0"/>
                </a:cubicBezTo>
                <a:cubicBezTo>
                  <a:pt x="596646" y="0"/>
                  <a:pt x="571500" y="25146"/>
                  <a:pt x="571500" y="57150"/>
                </a:cubicBezTo>
                <a:lnTo>
                  <a:pt x="571500" y="228600"/>
                </a:lnTo>
                <a:lnTo>
                  <a:pt x="514350" y="228600"/>
                </a:lnTo>
                <a:cubicBezTo>
                  <a:pt x="356616" y="228600"/>
                  <a:pt x="228600" y="356616"/>
                  <a:pt x="228600" y="514350"/>
                </a:cubicBezTo>
                <a:lnTo>
                  <a:pt x="228600" y="571500"/>
                </a:lnTo>
                <a:lnTo>
                  <a:pt x="57150" y="571500"/>
                </a:lnTo>
                <a:cubicBezTo>
                  <a:pt x="25146" y="571500"/>
                  <a:pt x="0" y="596646"/>
                  <a:pt x="0" y="628650"/>
                </a:cubicBezTo>
                <a:cubicBezTo>
                  <a:pt x="0" y="660654"/>
                  <a:pt x="25146" y="685800"/>
                  <a:pt x="57150" y="685800"/>
                </a:cubicBezTo>
                <a:lnTo>
                  <a:pt x="228600" y="685800"/>
                </a:lnTo>
                <a:lnTo>
                  <a:pt x="228600" y="857250"/>
                </a:lnTo>
                <a:lnTo>
                  <a:pt x="57150" y="857250"/>
                </a:lnTo>
                <a:cubicBezTo>
                  <a:pt x="25146" y="857250"/>
                  <a:pt x="0" y="882396"/>
                  <a:pt x="0" y="914400"/>
                </a:cubicBezTo>
                <a:cubicBezTo>
                  <a:pt x="0" y="946404"/>
                  <a:pt x="25146" y="971550"/>
                  <a:pt x="57150" y="971550"/>
                </a:cubicBezTo>
                <a:lnTo>
                  <a:pt x="228600" y="971550"/>
                </a:lnTo>
                <a:lnTo>
                  <a:pt x="228600" y="1143000"/>
                </a:lnTo>
                <a:lnTo>
                  <a:pt x="57150" y="1143000"/>
                </a:lnTo>
                <a:cubicBezTo>
                  <a:pt x="25146" y="1143000"/>
                  <a:pt x="0" y="1168146"/>
                  <a:pt x="0" y="1200150"/>
                </a:cubicBezTo>
                <a:cubicBezTo>
                  <a:pt x="0" y="1232154"/>
                  <a:pt x="25146" y="1257300"/>
                  <a:pt x="57150" y="1257300"/>
                </a:cubicBezTo>
                <a:lnTo>
                  <a:pt x="228600" y="1257300"/>
                </a:lnTo>
                <a:lnTo>
                  <a:pt x="228600" y="1314450"/>
                </a:lnTo>
                <a:cubicBezTo>
                  <a:pt x="228600" y="1472184"/>
                  <a:pt x="356616" y="1600200"/>
                  <a:pt x="514350" y="1600200"/>
                </a:cubicBezTo>
                <a:lnTo>
                  <a:pt x="571500" y="1600200"/>
                </a:lnTo>
                <a:lnTo>
                  <a:pt x="571500" y="1771650"/>
                </a:lnTo>
                <a:cubicBezTo>
                  <a:pt x="571500" y="1803654"/>
                  <a:pt x="596646" y="1828800"/>
                  <a:pt x="628650" y="1828800"/>
                </a:cubicBezTo>
                <a:cubicBezTo>
                  <a:pt x="660654" y="1828800"/>
                  <a:pt x="685800" y="1803654"/>
                  <a:pt x="685800" y="1771650"/>
                </a:cubicBezTo>
                <a:lnTo>
                  <a:pt x="685800" y="1600200"/>
                </a:lnTo>
                <a:lnTo>
                  <a:pt x="857250" y="1600200"/>
                </a:lnTo>
                <a:lnTo>
                  <a:pt x="857250" y="1771650"/>
                </a:lnTo>
                <a:cubicBezTo>
                  <a:pt x="857250" y="1803654"/>
                  <a:pt x="882396" y="1828800"/>
                  <a:pt x="914400" y="1828800"/>
                </a:cubicBezTo>
                <a:cubicBezTo>
                  <a:pt x="946404" y="1828800"/>
                  <a:pt x="971550" y="1803654"/>
                  <a:pt x="971550" y="1771650"/>
                </a:cubicBezTo>
                <a:lnTo>
                  <a:pt x="971550" y="1600200"/>
                </a:lnTo>
                <a:lnTo>
                  <a:pt x="1143000" y="1600200"/>
                </a:lnTo>
                <a:lnTo>
                  <a:pt x="1143000" y="1771650"/>
                </a:lnTo>
                <a:cubicBezTo>
                  <a:pt x="1143000" y="1803654"/>
                  <a:pt x="1168146" y="1828800"/>
                  <a:pt x="1200150" y="1828800"/>
                </a:cubicBezTo>
                <a:cubicBezTo>
                  <a:pt x="1232154" y="1828800"/>
                  <a:pt x="1257300" y="1803654"/>
                  <a:pt x="1257300" y="1771650"/>
                </a:cubicBezTo>
                <a:lnTo>
                  <a:pt x="1257300" y="1600200"/>
                </a:lnTo>
                <a:lnTo>
                  <a:pt x="1314450" y="1600200"/>
                </a:lnTo>
                <a:cubicBezTo>
                  <a:pt x="1472184" y="1600200"/>
                  <a:pt x="1600200" y="1472184"/>
                  <a:pt x="1600200" y="1314450"/>
                </a:cubicBezTo>
                <a:lnTo>
                  <a:pt x="1600200" y="1257300"/>
                </a:lnTo>
                <a:lnTo>
                  <a:pt x="1771650" y="1257300"/>
                </a:lnTo>
                <a:cubicBezTo>
                  <a:pt x="1803654" y="1257300"/>
                  <a:pt x="1828800" y="1232154"/>
                  <a:pt x="1828800" y="1200150"/>
                </a:cubicBezTo>
                <a:cubicBezTo>
                  <a:pt x="1828800" y="1168146"/>
                  <a:pt x="1803654" y="1143000"/>
                  <a:pt x="1771650" y="1143000"/>
                </a:cubicBezTo>
                <a:lnTo>
                  <a:pt x="1600200" y="1143000"/>
                </a:lnTo>
                <a:lnTo>
                  <a:pt x="1600200" y="971550"/>
                </a:lnTo>
                <a:lnTo>
                  <a:pt x="1771650" y="971550"/>
                </a:lnTo>
                <a:cubicBezTo>
                  <a:pt x="1803654" y="971550"/>
                  <a:pt x="1828800" y="946404"/>
                  <a:pt x="1828800" y="914400"/>
                </a:cubicBezTo>
                <a:cubicBezTo>
                  <a:pt x="1828800" y="882396"/>
                  <a:pt x="1803654" y="857250"/>
                  <a:pt x="1771650" y="857250"/>
                </a:cubicBezTo>
                <a:lnTo>
                  <a:pt x="1600200" y="857250"/>
                </a:lnTo>
                <a:lnTo>
                  <a:pt x="1600200" y="685800"/>
                </a:lnTo>
                <a:lnTo>
                  <a:pt x="1771650" y="685800"/>
                </a:lnTo>
                <a:cubicBezTo>
                  <a:pt x="1803654" y="685800"/>
                  <a:pt x="1828800" y="660654"/>
                  <a:pt x="1828800" y="628650"/>
                </a:cubicBezTo>
                <a:cubicBezTo>
                  <a:pt x="1828800" y="596646"/>
                  <a:pt x="1803654" y="571500"/>
                  <a:pt x="1771650" y="571500"/>
                </a:cubicBezTo>
                <a:lnTo>
                  <a:pt x="1600200" y="571500"/>
                </a:lnTo>
                <a:lnTo>
                  <a:pt x="1600200" y="514350"/>
                </a:lnTo>
                <a:cubicBezTo>
                  <a:pt x="1600200" y="356616"/>
                  <a:pt x="1472184" y="228600"/>
                  <a:pt x="1314450" y="228600"/>
                </a:cubicBezTo>
                <a:lnTo>
                  <a:pt x="1257300" y="228600"/>
                </a:lnTo>
                <a:lnTo>
                  <a:pt x="1257300" y="57150"/>
                </a:lnTo>
                <a:cubicBezTo>
                  <a:pt x="1257300" y="25146"/>
                  <a:pt x="1232154" y="0"/>
                  <a:pt x="1200150" y="0"/>
                </a:cubicBezTo>
                <a:cubicBezTo>
                  <a:pt x="1168146" y="0"/>
                  <a:pt x="1143000" y="25146"/>
                  <a:pt x="1143000" y="57150"/>
                </a:cubicBezTo>
                <a:lnTo>
                  <a:pt x="1143000" y="228600"/>
                </a:lnTo>
                <a:lnTo>
                  <a:pt x="971550" y="228600"/>
                </a:lnTo>
                <a:lnTo>
                  <a:pt x="971550" y="57150"/>
                </a:lnTo>
                <a:cubicBezTo>
                  <a:pt x="971550" y="25146"/>
                  <a:pt x="946404" y="0"/>
                  <a:pt x="914400" y="0"/>
                </a:cubicBezTo>
                <a:cubicBezTo>
                  <a:pt x="882396" y="0"/>
                  <a:pt x="857250" y="25146"/>
                  <a:pt x="857250" y="57150"/>
                </a:cubicBezTo>
                <a:lnTo>
                  <a:pt x="857250" y="228600"/>
                </a:lnTo>
                <a:lnTo>
                  <a:pt x="685800" y="228600"/>
                </a:lnTo>
                <a:lnTo>
                  <a:pt x="685800" y="57150"/>
                </a:lnTo>
                <a:close/>
                <a:moveTo>
                  <a:pt x="1027557" y="633222"/>
                </a:moveTo>
                <a:lnTo>
                  <a:pt x="979551" y="800100"/>
                </a:lnTo>
                <a:lnTo>
                  <a:pt x="1154430" y="800100"/>
                </a:lnTo>
                <a:cubicBezTo>
                  <a:pt x="1193292" y="800100"/>
                  <a:pt x="1213866" y="845820"/>
                  <a:pt x="1189863" y="875538"/>
                </a:cubicBezTo>
                <a:lnTo>
                  <a:pt x="885825" y="1240155"/>
                </a:lnTo>
                <a:cubicBezTo>
                  <a:pt x="852678" y="1280160"/>
                  <a:pt x="787527" y="1245870"/>
                  <a:pt x="802386" y="1195578"/>
                </a:cubicBezTo>
                <a:lnTo>
                  <a:pt x="851535" y="1028700"/>
                </a:lnTo>
                <a:lnTo>
                  <a:pt x="673227" y="1028700"/>
                </a:lnTo>
                <a:cubicBezTo>
                  <a:pt x="634365" y="1028700"/>
                  <a:pt x="613791" y="982980"/>
                  <a:pt x="637794" y="953262"/>
                </a:cubicBezTo>
                <a:lnTo>
                  <a:pt x="942975" y="588645"/>
                </a:lnTo>
                <a:cubicBezTo>
                  <a:pt x="976122" y="548640"/>
                  <a:pt x="1040130" y="582930"/>
                  <a:pt x="1026414" y="632079"/>
                </a:cubicBezTo>
                <a:close/>
              </a:path>
            </a:pathLst>
          </a:custGeom>
          <a:solidFill>
            <a:srgbClr val="FFFFFF">
              <a:alpha val="65000"/>
            </a:srgbClr>
          </a:solidFill>
          <a:ln w="19050">
            <a:noFill/>
            <a:headEnd type="none" w="med" len="med"/>
            <a:tailEnd type="none" w="med" len="med"/>
          </a:ln>
          <a:effectLst/>
          <a:scene3d>
            <a:camera prst="isometricOffAxis1Top"/>
            <a:lightRig rig="threePt" dir="t"/>
          </a:scene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61189" tIns="208952" rIns="261189" bIns="208952" numCol="1" spcCol="0" rtlCol="0" fromWordArt="0" anchor="t" anchorCtr="0" forceAA="0" compatLnSpc="1">
            <a:prstTxWarp prst="textNoShape">
              <a:avLst/>
            </a:prstTxWarp>
            <a:noAutofit/>
          </a:bodyPr>
          <a:lstStyle/>
          <a:p>
            <a:pPr marL="0" marR="0" lvl="0" indent="0" algn="l" defTabSz="1331733" rtl="0" eaLnBrk="1" fontAlgn="base" latinLnBrk="0" hangingPunct="1">
              <a:lnSpc>
                <a:spcPct val="100000"/>
              </a:lnSpc>
              <a:spcBef>
                <a:spcPct val="0"/>
              </a:spcBef>
              <a:spcAft>
                <a:spcPct val="0"/>
              </a:spcAft>
              <a:buClrTx/>
              <a:buSzTx/>
              <a:buFontTx/>
              <a:buNone/>
              <a:tabLst/>
              <a:defRPr/>
            </a:pPr>
            <a:endParaRPr kumimoji="0" lang="en-US" sz="2856" b="0" i="0" u="none" strike="noStrike" kern="1200" cap="none" spc="0" normalizeH="0" baseline="0" noProof="0">
              <a:ln>
                <a:noFill/>
              </a:ln>
              <a:solidFill>
                <a:srgbClr val="FFFFFF"/>
              </a:solidFill>
              <a:effectLst/>
              <a:uLnTx/>
              <a:uFillTx/>
              <a:latin typeface="Segoe UI Variable Display Semib" pitchFamily="2" charset="0"/>
              <a:ea typeface="+mn-ea"/>
              <a:cs typeface="Segoe UI" pitchFamily="34" charset="0"/>
            </a:endParaRPr>
          </a:p>
        </p:txBody>
      </p:sp>
      <p:sp>
        <p:nvSpPr>
          <p:cNvPr id="51" name="!!2c-Data" descr="Icon of a chart">
            <a:extLst>
              <a:ext uri="{FF2B5EF4-FFF2-40B4-BE49-F238E27FC236}">
                <a16:creationId xmlns:a16="http://schemas.microsoft.com/office/drawing/2014/main" id="{FAB1881D-C406-FBDF-C692-4AECA33E97C5}"/>
              </a:ext>
              <a:ext uri="{C183D7F6-B498-43B3-948B-1728B52AA6E4}">
                <adec:decorative xmlns:adec="http://schemas.microsoft.com/office/drawing/2017/decorative" val="0"/>
              </a:ext>
            </a:extLst>
          </p:cNvPr>
          <p:cNvSpPr>
            <a:spLocks noChangeAspect="1"/>
          </p:cNvSpPr>
          <p:nvPr/>
        </p:nvSpPr>
        <p:spPr>
          <a:xfrm>
            <a:off x="-1272616" y="2027151"/>
            <a:ext cx="546400" cy="570156"/>
          </a:xfrm>
          <a:custGeom>
            <a:avLst/>
            <a:gdLst>
              <a:gd name="connsiteX0" fmla="*/ 2095500 w 2190750"/>
              <a:gd name="connsiteY0" fmla="*/ 619125 h 2286000"/>
              <a:gd name="connsiteX1" fmla="*/ 2095500 w 2190750"/>
              <a:gd name="connsiteY1" fmla="*/ 1243013 h 2286000"/>
              <a:gd name="connsiteX2" fmla="*/ 2047875 w 2190750"/>
              <a:gd name="connsiteY2" fmla="*/ 1238250 h 2286000"/>
              <a:gd name="connsiteX3" fmla="*/ 1905000 w 2190750"/>
              <a:gd name="connsiteY3" fmla="*/ 1285875 h 2286000"/>
              <a:gd name="connsiteX4" fmla="*/ 1905000 w 2190750"/>
              <a:gd name="connsiteY4" fmla="*/ 1190625 h 2286000"/>
              <a:gd name="connsiteX5" fmla="*/ 1666875 w 2190750"/>
              <a:gd name="connsiteY5" fmla="*/ 952500 h 2286000"/>
              <a:gd name="connsiteX6" fmla="*/ 1428750 w 2190750"/>
              <a:gd name="connsiteY6" fmla="*/ 1190625 h 2286000"/>
              <a:gd name="connsiteX7" fmla="*/ 1428750 w 2190750"/>
              <a:gd name="connsiteY7" fmla="*/ 1571625 h 2286000"/>
              <a:gd name="connsiteX8" fmla="*/ 1285875 w 2190750"/>
              <a:gd name="connsiteY8" fmla="*/ 1524000 h 2286000"/>
              <a:gd name="connsiteX9" fmla="*/ 1047750 w 2190750"/>
              <a:gd name="connsiteY9" fmla="*/ 1762125 h 2286000"/>
              <a:gd name="connsiteX10" fmla="*/ 1047750 w 2190750"/>
              <a:gd name="connsiteY10" fmla="*/ 2095500 h 2286000"/>
              <a:gd name="connsiteX11" fmla="*/ 309563 w 2190750"/>
              <a:gd name="connsiteY11" fmla="*/ 2095500 h 2286000"/>
              <a:gd name="connsiteX12" fmla="*/ 0 w 2190750"/>
              <a:gd name="connsiteY12" fmla="*/ 1785938 h 2286000"/>
              <a:gd name="connsiteX13" fmla="*/ 0 w 2190750"/>
              <a:gd name="connsiteY13" fmla="*/ 619125 h 2286000"/>
              <a:gd name="connsiteX14" fmla="*/ 2095500 w 2190750"/>
              <a:gd name="connsiteY14" fmla="*/ 619125 h 2286000"/>
              <a:gd name="connsiteX15" fmla="*/ 1785938 w 2190750"/>
              <a:gd name="connsiteY15" fmla="*/ 0 h 2286000"/>
              <a:gd name="connsiteX16" fmla="*/ 2095500 w 2190750"/>
              <a:gd name="connsiteY16" fmla="*/ 309563 h 2286000"/>
              <a:gd name="connsiteX17" fmla="*/ 2095500 w 2190750"/>
              <a:gd name="connsiteY17" fmla="*/ 476250 h 2286000"/>
              <a:gd name="connsiteX18" fmla="*/ 0 w 2190750"/>
              <a:gd name="connsiteY18" fmla="*/ 476250 h 2286000"/>
              <a:gd name="connsiteX19" fmla="*/ 0 w 2190750"/>
              <a:gd name="connsiteY19" fmla="*/ 309563 h 2286000"/>
              <a:gd name="connsiteX20" fmla="*/ 309563 w 2190750"/>
              <a:gd name="connsiteY20" fmla="*/ 0 h 2286000"/>
              <a:gd name="connsiteX21" fmla="*/ 1785938 w 2190750"/>
              <a:gd name="connsiteY21" fmla="*/ 0 h 2286000"/>
              <a:gd name="connsiteX22" fmla="*/ 1666875 w 2190750"/>
              <a:gd name="connsiteY22" fmla="*/ 1047750 h 2286000"/>
              <a:gd name="connsiteX23" fmla="*/ 1524000 w 2190750"/>
              <a:gd name="connsiteY23" fmla="*/ 1190625 h 2286000"/>
              <a:gd name="connsiteX24" fmla="*/ 1524000 w 2190750"/>
              <a:gd name="connsiteY24" fmla="*/ 2143125 h 2286000"/>
              <a:gd name="connsiteX25" fmla="*/ 1666875 w 2190750"/>
              <a:gd name="connsiteY25" fmla="*/ 2286000 h 2286000"/>
              <a:gd name="connsiteX26" fmla="*/ 1809750 w 2190750"/>
              <a:gd name="connsiteY26" fmla="*/ 2143125 h 2286000"/>
              <a:gd name="connsiteX27" fmla="*/ 1809750 w 2190750"/>
              <a:gd name="connsiteY27" fmla="*/ 1190625 h 2286000"/>
              <a:gd name="connsiteX28" fmla="*/ 1666875 w 2190750"/>
              <a:gd name="connsiteY28" fmla="*/ 1047750 h 2286000"/>
              <a:gd name="connsiteX29" fmla="*/ 1285875 w 2190750"/>
              <a:gd name="connsiteY29" fmla="*/ 1619250 h 2286000"/>
              <a:gd name="connsiteX30" fmla="*/ 1143000 w 2190750"/>
              <a:gd name="connsiteY30" fmla="*/ 1762125 h 2286000"/>
              <a:gd name="connsiteX31" fmla="*/ 1143000 w 2190750"/>
              <a:gd name="connsiteY31" fmla="*/ 2143125 h 2286000"/>
              <a:gd name="connsiteX32" fmla="*/ 1285875 w 2190750"/>
              <a:gd name="connsiteY32" fmla="*/ 2286000 h 2286000"/>
              <a:gd name="connsiteX33" fmla="*/ 1428750 w 2190750"/>
              <a:gd name="connsiteY33" fmla="*/ 2143125 h 2286000"/>
              <a:gd name="connsiteX34" fmla="*/ 1428750 w 2190750"/>
              <a:gd name="connsiteY34" fmla="*/ 1762125 h 2286000"/>
              <a:gd name="connsiteX35" fmla="*/ 1285875 w 2190750"/>
              <a:gd name="connsiteY35" fmla="*/ 1619250 h 2286000"/>
              <a:gd name="connsiteX36" fmla="*/ 1905000 w 2190750"/>
              <a:gd name="connsiteY36" fmla="*/ 1476375 h 2286000"/>
              <a:gd name="connsiteX37" fmla="*/ 2047875 w 2190750"/>
              <a:gd name="connsiteY37" fmla="*/ 1333500 h 2286000"/>
              <a:gd name="connsiteX38" fmla="*/ 2190750 w 2190750"/>
              <a:gd name="connsiteY38" fmla="*/ 1476375 h 2286000"/>
              <a:gd name="connsiteX39" fmla="*/ 2190750 w 2190750"/>
              <a:gd name="connsiteY39" fmla="*/ 2143125 h 2286000"/>
              <a:gd name="connsiteX40" fmla="*/ 2047875 w 2190750"/>
              <a:gd name="connsiteY40" fmla="*/ 2286000 h 2286000"/>
              <a:gd name="connsiteX41" fmla="*/ 1905000 w 2190750"/>
              <a:gd name="connsiteY41" fmla="*/ 2143125 h 2286000"/>
              <a:gd name="connsiteX42" fmla="*/ 1905000 w 2190750"/>
              <a:gd name="connsiteY42" fmla="*/ 1476375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190750" h="2286000">
                <a:moveTo>
                  <a:pt x="2095500" y="619125"/>
                </a:moveTo>
                <a:lnTo>
                  <a:pt x="2095500" y="1243013"/>
                </a:lnTo>
                <a:cubicBezTo>
                  <a:pt x="2080260" y="1240155"/>
                  <a:pt x="2064068" y="1238250"/>
                  <a:pt x="2047875" y="1238250"/>
                </a:cubicBezTo>
                <a:cubicBezTo>
                  <a:pt x="1994535" y="1238250"/>
                  <a:pt x="1945005" y="1256348"/>
                  <a:pt x="1905000" y="1285875"/>
                </a:cubicBezTo>
                <a:lnTo>
                  <a:pt x="1905000" y="1190625"/>
                </a:lnTo>
                <a:cubicBezTo>
                  <a:pt x="1905000" y="1059180"/>
                  <a:pt x="1798320" y="952500"/>
                  <a:pt x="1666875" y="952500"/>
                </a:cubicBezTo>
                <a:cubicBezTo>
                  <a:pt x="1535430" y="952500"/>
                  <a:pt x="1428750" y="1059180"/>
                  <a:pt x="1428750" y="1190625"/>
                </a:cubicBezTo>
                <a:lnTo>
                  <a:pt x="1428750" y="1571625"/>
                </a:lnTo>
                <a:cubicBezTo>
                  <a:pt x="1388745" y="1542098"/>
                  <a:pt x="1339215" y="1524000"/>
                  <a:pt x="1285875" y="1524000"/>
                </a:cubicBezTo>
                <a:cubicBezTo>
                  <a:pt x="1154430" y="1524000"/>
                  <a:pt x="1047750" y="1630680"/>
                  <a:pt x="1047750" y="1762125"/>
                </a:cubicBezTo>
                <a:lnTo>
                  <a:pt x="1047750" y="2095500"/>
                </a:lnTo>
                <a:lnTo>
                  <a:pt x="309563" y="2095500"/>
                </a:lnTo>
                <a:cubicBezTo>
                  <a:pt x="139065" y="2095500"/>
                  <a:pt x="0" y="1956435"/>
                  <a:pt x="0" y="1785938"/>
                </a:cubicBezTo>
                <a:lnTo>
                  <a:pt x="0" y="619125"/>
                </a:lnTo>
                <a:lnTo>
                  <a:pt x="2095500" y="619125"/>
                </a:lnTo>
                <a:close/>
                <a:moveTo>
                  <a:pt x="1785938" y="0"/>
                </a:moveTo>
                <a:cubicBezTo>
                  <a:pt x="1956435" y="0"/>
                  <a:pt x="2095500" y="139065"/>
                  <a:pt x="2095500" y="309563"/>
                </a:cubicBezTo>
                <a:lnTo>
                  <a:pt x="2095500" y="476250"/>
                </a:lnTo>
                <a:lnTo>
                  <a:pt x="0" y="476250"/>
                </a:lnTo>
                <a:lnTo>
                  <a:pt x="0" y="309563"/>
                </a:lnTo>
                <a:cubicBezTo>
                  <a:pt x="0" y="139065"/>
                  <a:pt x="139065" y="0"/>
                  <a:pt x="309563" y="0"/>
                </a:cubicBezTo>
                <a:lnTo>
                  <a:pt x="1785938" y="0"/>
                </a:lnTo>
                <a:close/>
                <a:moveTo>
                  <a:pt x="1666875" y="1047750"/>
                </a:moveTo>
                <a:cubicBezTo>
                  <a:pt x="1587818" y="1047750"/>
                  <a:pt x="1524000" y="1111568"/>
                  <a:pt x="1524000" y="1190625"/>
                </a:cubicBezTo>
                <a:lnTo>
                  <a:pt x="1524000" y="2143125"/>
                </a:lnTo>
                <a:cubicBezTo>
                  <a:pt x="1524000" y="2222183"/>
                  <a:pt x="1587818" y="2286000"/>
                  <a:pt x="1666875" y="2286000"/>
                </a:cubicBezTo>
                <a:cubicBezTo>
                  <a:pt x="1745933" y="2286000"/>
                  <a:pt x="1809750" y="2222183"/>
                  <a:pt x="1809750" y="2143125"/>
                </a:cubicBezTo>
                <a:lnTo>
                  <a:pt x="1809750" y="1190625"/>
                </a:lnTo>
                <a:cubicBezTo>
                  <a:pt x="1809750" y="1111568"/>
                  <a:pt x="1745933" y="1047750"/>
                  <a:pt x="1666875" y="1047750"/>
                </a:cubicBezTo>
                <a:close/>
                <a:moveTo>
                  <a:pt x="1285875" y="1619250"/>
                </a:moveTo>
                <a:cubicBezTo>
                  <a:pt x="1206818" y="1619250"/>
                  <a:pt x="1143000" y="1683068"/>
                  <a:pt x="1143000" y="1762125"/>
                </a:cubicBezTo>
                <a:lnTo>
                  <a:pt x="1143000" y="2143125"/>
                </a:lnTo>
                <a:cubicBezTo>
                  <a:pt x="1143000" y="2222183"/>
                  <a:pt x="1206818" y="2286000"/>
                  <a:pt x="1285875" y="2286000"/>
                </a:cubicBezTo>
                <a:cubicBezTo>
                  <a:pt x="1364933" y="2286000"/>
                  <a:pt x="1428750" y="2222183"/>
                  <a:pt x="1428750" y="2143125"/>
                </a:cubicBezTo>
                <a:lnTo>
                  <a:pt x="1428750" y="1762125"/>
                </a:lnTo>
                <a:cubicBezTo>
                  <a:pt x="1428750" y="1683068"/>
                  <a:pt x="1364933" y="1619250"/>
                  <a:pt x="1285875" y="1619250"/>
                </a:cubicBezTo>
                <a:close/>
                <a:moveTo>
                  <a:pt x="1905000" y="1476375"/>
                </a:moveTo>
                <a:cubicBezTo>
                  <a:pt x="1905000" y="1397318"/>
                  <a:pt x="1968818" y="1333500"/>
                  <a:pt x="2047875" y="1333500"/>
                </a:cubicBezTo>
                <a:cubicBezTo>
                  <a:pt x="2126933" y="1333500"/>
                  <a:pt x="2190750" y="1397318"/>
                  <a:pt x="2190750" y="1476375"/>
                </a:cubicBezTo>
                <a:lnTo>
                  <a:pt x="2190750" y="2143125"/>
                </a:lnTo>
                <a:cubicBezTo>
                  <a:pt x="2190750" y="2222183"/>
                  <a:pt x="2126933" y="2286000"/>
                  <a:pt x="2047875" y="2286000"/>
                </a:cubicBezTo>
                <a:cubicBezTo>
                  <a:pt x="1968818" y="2286000"/>
                  <a:pt x="1905000" y="2222183"/>
                  <a:pt x="1905000" y="2143125"/>
                </a:cubicBezTo>
                <a:lnTo>
                  <a:pt x="1905000" y="1476375"/>
                </a:lnTo>
                <a:close/>
              </a:path>
            </a:pathLst>
          </a:custGeom>
          <a:solidFill>
            <a:srgbClr val="FFFFFF">
              <a:alpha val="65000"/>
            </a:srgbClr>
          </a:solidFill>
          <a:ln w="19050">
            <a:noFill/>
            <a:headEnd type="none" w="med" len="med"/>
            <a:tailEnd type="none" w="med" len="med"/>
          </a:ln>
          <a:effectLst/>
          <a:scene3d>
            <a:camera prst="isometricOffAxis1Top"/>
            <a:lightRig rig="threePt" dir="t"/>
          </a:scene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61189" tIns="208952" rIns="261189" bIns="208952" numCol="1" spcCol="0" rtlCol="0" fromWordArt="0" anchor="t" anchorCtr="0" forceAA="0" compatLnSpc="1">
            <a:prstTxWarp prst="textNoShape">
              <a:avLst/>
            </a:prstTxWarp>
            <a:noAutofit/>
          </a:bodyPr>
          <a:lstStyle/>
          <a:p>
            <a:pPr marL="0" marR="0" lvl="0" indent="0" algn="l" defTabSz="1331733" rtl="0" eaLnBrk="1" fontAlgn="base" latinLnBrk="0" hangingPunct="1">
              <a:lnSpc>
                <a:spcPct val="100000"/>
              </a:lnSpc>
              <a:spcBef>
                <a:spcPct val="0"/>
              </a:spcBef>
              <a:spcAft>
                <a:spcPct val="0"/>
              </a:spcAft>
              <a:buClrTx/>
              <a:buSzTx/>
              <a:buFontTx/>
              <a:buNone/>
              <a:tabLst/>
              <a:defRPr/>
            </a:pPr>
            <a:endParaRPr kumimoji="0" lang="en-US" sz="2856" b="0" i="0" u="none" strike="noStrike" kern="1200" cap="none" spc="0" normalizeH="0" baseline="0" noProof="0">
              <a:ln>
                <a:noFill/>
              </a:ln>
              <a:solidFill>
                <a:srgbClr val="FFFFFF"/>
              </a:solidFill>
              <a:effectLst/>
              <a:uLnTx/>
              <a:uFillTx/>
              <a:latin typeface="Segoe UI Variable Display Semib" pitchFamily="2" charset="0"/>
              <a:ea typeface="+mn-ea"/>
              <a:cs typeface="Segoe UI" pitchFamily="34" charset="0"/>
            </a:endParaRPr>
          </a:p>
        </p:txBody>
      </p:sp>
      <p:sp>
        <p:nvSpPr>
          <p:cNvPr id="52" name="!!2b-AI app" descr="Icon of three layers">
            <a:extLst>
              <a:ext uri="{FF2B5EF4-FFF2-40B4-BE49-F238E27FC236}">
                <a16:creationId xmlns:a16="http://schemas.microsoft.com/office/drawing/2014/main" id="{63434C57-00EA-F174-536F-D3D79668505D}"/>
              </a:ext>
              <a:ext uri="{C183D7F6-B498-43B3-948B-1728B52AA6E4}">
                <adec:decorative xmlns:adec="http://schemas.microsoft.com/office/drawing/2017/decorative" val="0"/>
              </a:ext>
            </a:extLst>
          </p:cNvPr>
          <p:cNvSpPr>
            <a:spLocks noChangeAspect="1"/>
          </p:cNvSpPr>
          <p:nvPr/>
        </p:nvSpPr>
        <p:spPr>
          <a:xfrm>
            <a:off x="-1041465" y="3654574"/>
            <a:ext cx="630498" cy="540439"/>
          </a:xfrm>
          <a:custGeom>
            <a:avLst/>
            <a:gdLst>
              <a:gd name="connsiteX0" fmla="*/ 0 w 346302"/>
              <a:gd name="connsiteY0" fmla="*/ 37105 h 296838"/>
              <a:gd name="connsiteX1" fmla="*/ 37105 w 346302"/>
              <a:gd name="connsiteY1" fmla="*/ 0 h 296838"/>
              <a:gd name="connsiteX2" fmla="*/ 210261 w 346302"/>
              <a:gd name="connsiteY2" fmla="*/ 0 h 296838"/>
              <a:gd name="connsiteX3" fmla="*/ 247366 w 346302"/>
              <a:gd name="connsiteY3" fmla="*/ 37105 h 296838"/>
              <a:gd name="connsiteX4" fmla="*/ 247366 w 346302"/>
              <a:gd name="connsiteY4" fmla="*/ 160788 h 296838"/>
              <a:gd name="connsiteX5" fmla="*/ 210261 w 346302"/>
              <a:gd name="connsiteY5" fmla="*/ 197893 h 296838"/>
              <a:gd name="connsiteX6" fmla="*/ 37105 w 346302"/>
              <a:gd name="connsiteY6" fmla="*/ 197893 h 296838"/>
              <a:gd name="connsiteX7" fmla="*/ 0 w 346302"/>
              <a:gd name="connsiteY7" fmla="*/ 160788 h 296838"/>
              <a:gd name="connsiteX8" fmla="*/ 0 w 346302"/>
              <a:gd name="connsiteY8" fmla="*/ 37105 h 296838"/>
              <a:gd name="connsiteX9" fmla="*/ 101048 w 346302"/>
              <a:gd name="connsiteY9" fmla="*/ 272102 h 296838"/>
              <a:gd name="connsiteX10" fmla="*/ 136042 w 346302"/>
              <a:gd name="connsiteY10" fmla="*/ 296838 h 296838"/>
              <a:gd name="connsiteX11" fmla="*/ 210251 w 346302"/>
              <a:gd name="connsiteY11" fmla="*/ 296838 h 296838"/>
              <a:gd name="connsiteX12" fmla="*/ 346303 w 346302"/>
              <a:gd name="connsiteY12" fmla="*/ 160787 h 296838"/>
              <a:gd name="connsiteX13" fmla="*/ 346303 w 346302"/>
              <a:gd name="connsiteY13" fmla="*/ 136050 h 296838"/>
              <a:gd name="connsiteX14" fmla="*/ 321566 w 346302"/>
              <a:gd name="connsiteY14" fmla="*/ 101058 h 296838"/>
              <a:gd name="connsiteX15" fmla="*/ 321566 w 346302"/>
              <a:gd name="connsiteY15" fmla="*/ 160787 h 296838"/>
              <a:gd name="connsiteX16" fmla="*/ 210251 w 346302"/>
              <a:gd name="connsiteY16" fmla="*/ 272102 h 296838"/>
              <a:gd name="connsiteX17" fmla="*/ 101048 w 346302"/>
              <a:gd name="connsiteY17" fmla="*/ 272102 h 296838"/>
              <a:gd name="connsiteX18" fmla="*/ 86569 w 346302"/>
              <a:gd name="connsiteY18" fmla="*/ 247365 h 296838"/>
              <a:gd name="connsiteX19" fmla="*/ 51575 w 346302"/>
              <a:gd name="connsiteY19" fmla="*/ 222628 h 296838"/>
              <a:gd name="connsiteX20" fmla="*/ 210251 w 346302"/>
              <a:gd name="connsiteY20" fmla="*/ 222628 h 296838"/>
              <a:gd name="connsiteX21" fmla="*/ 272093 w 346302"/>
              <a:gd name="connsiteY21" fmla="*/ 160787 h 296838"/>
              <a:gd name="connsiteX22" fmla="*/ 272093 w 346302"/>
              <a:gd name="connsiteY22" fmla="*/ 51584 h 296838"/>
              <a:gd name="connsiteX23" fmla="*/ 296830 w 346302"/>
              <a:gd name="connsiteY23" fmla="*/ 86577 h 296838"/>
              <a:gd name="connsiteX24" fmla="*/ 296830 w 346302"/>
              <a:gd name="connsiteY24" fmla="*/ 160787 h 296838"/>
              <a:gd name="connsiteX25" fmla="*/ 210251 w 346302"/>
              <a:gd name="connsiteY25" fmla="*/ 247365 h 296838"/>
              <a:gd name="connsiteX26" fmla="*/ 86569 w 346302"/>
              <a:gd name="connsiteY26" fmla="*/ 247365 h 296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46302" h="296838">
                <a:moveTo>
                  <a:pt x="0" y="37105"/>
                </a:moveTo>
                <a:cubicBezTo>
                  <a:pt x="0" y="16613"/>
                  <a:pt x="16612" y="0"/>
                  <a:pt x="37105" y="0"/>
                </a:cubicBezTo>
                <a:lnTo>
                  <a:pt x="210261" y="0"/>
                </a:lnTo>
                <a:cubicBezTo>
                  <a:pt x="230754" y="0"/>
                  <a:pt x="247366" y="16613"/>
                  <a:pt x="247366" y="37105"/>
                </a:cubicBezTo>
                <a:lnTo>
                  <a:pt x="247366" y="160788"/>
                </a:lnTo>
                <a:cubicBezTo>
                  <a:pt x="247366" y="181281"/>
                  <a:pt x="230754" y="197893"/>
                  <a:pt x="210261" y="197893"/>
                </a:cubicBezTo>
                <a:lnTo>
                  <a:pt x="37105" y="197893"/>
                </a:lnTo>
                <a:cubicBezTo>
                  <a:pt x="16612" y="197893"/>
                  <a:pt x="0" y="181281"/>
                  <a:pt x="0" y="160788"/>
                </a:cubicBezTo>
                <a:lnTo>
                  <a:pt x="0" y="37105"/>
                </a:lnTo>
                <a:close/>
                <a:moveTo>
                  <a:pt x="101048" y="272102"/>
                </a:moveTo>
                <a:cubicBezTo>
                  <a:pt x="106142" y="286513"/>
                  <a:pt x="119886" y="296838"/>
                  <a:pt x="136042" y="296838"/>
                </a:cubicBezTo>
                <a:lnTo>
                  <a:pt x="210251" y="296838"/>
                </a:lnTo>
                <a:cubicBezTo>
                  <a:pt x="285390" y="296838"/>
                  <a:pt x="346303" y="235927"/>
                  <a:pt x="346303" y="160787"/>
                </a:cubicBezTo>
                <a:lnTo>
                  <a:pt x="346303" y="136050"/>
                </a:lnTo>
                <a:cubicBezTo>
                  <a:pt x="346303" y="119895"/>
                  <a:pt x="335978" y="106151"/>
                  <a:pt x="321566" y="101058"/>
                </a:cubicBezTo>
                <a:lnTo>
                  <a:pt x="321566" y="160787"/>
                </a:lnTo>
                <a:cubicBezTo>
                  <a:pt x="321566" y="222265"/>
                  <a:pt x="271729" y="272102"/>
                  <a:pt x="210251" y="272102"/>
                </a:cubicBezTo>
                <a:lnTo>
                  <a:pt x="101048" y="272102"/>
                </a:lnTo>
                <a:close/>
                <a:moveTo>
                  <a:pt x="86569" y="247365"/>
                </a:moveTo>
                <a:cubicBezTo>
                  <a:pt x="70413" y="247365"/>
                  <a:pt x="56669" y="237040"/>
                  <a:pt x="51575" y="222628"/>
                </a:cubicBezTo>
                <a:lnTo>
                  <a:pt x="210251" y="222628"/>
                </a:lnTo>
                <a:cubicBezTo>
                  <a:pt x="244405" y="222628"/>
                  <a:pt x="272093" y="194942"/>
                  <a:pt x="272093" y="160787"/>
                </a:cubicBezTo>
                <a:lnTo>
                  <a:pt x="272093" y="51584"/>
                </a:lnTo>
                <a:cubicBezTo>
                  <a:pt x="286505" y="56678"/>
                  <a:pt x="296830" y="70422"/>
                  <a:pt x="296830" y="86577"/>
                </a:cubicBezTo>
                <a:lnTo>
                  <a:pt x="296830" y="160787"/>
                </a:lnTo>
                <a:cubicBezTo>
                  <a:pt x="296830" y="208603"/>
                  <a:pt x="258067" y="247365"/>
                  <a:pt x="210251" y="247365"/>
                </a:cubicBezTo>
                <a:lnTo>
                  <a:pt x="86569" y="247365"/>
                </a:lnTo>
                <a:close/>
              </a:path>
            </a:pathLst>
          </a:custGeom>
          <a:solidFill>
            <a:srgbClr val="FFFFFF"/>
          </a:solidFill>
          <a:ln w="19050">
            <a:noFill/>
            <a:headEnd type="none" w="med" len="med"/>
            <a:tailEnd type="none" w="med" len="med"/>
          </a:ln>
          <a:effectLst/>
          <a:scene3d>
            <a:camera prst="isometricOffAxis1Top"/>
            <a:lightRig rig="threePt" dir="t"/>
          </a:scene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32" tIns="146266" rIns="182832" bIns="146266" numCol="1" spcCol="0" rtlCol="0" fromWordArt="0" anchor="t" anchorCtr="0" forceAA="0" compatLnSpc="1">
            <a:prstTxWarp prst="textNoShape">
              <a:avLst/>
            </a:prstTxWarp>
            <a:noAutofit/>
          </a:bodyPr>
          <a:lstStyle/>
          <a:p>
            <a:pPr marL="0" marR="0" lvl="0" indent="0" algn="l" defTabSz="932218" rtl="0" eaLnBrk="1" fontAlgn="base" latinLnBrk="0" hangingPunct="1">
              <a:lnSpc>
                <a:spcPct val="100000"/>
              </a:lnSpc>
              <a:spcBef>
                <a:spcPct val="0"/>
              </a:spcBef>
              <a:spcAft>
                <a:spcPct val="0"/>
              </a:spcAft>
              <a:buClrTx/>
              <a:buSzTx/>
              <a:buFontTx/>
              <a:buNone/>
              <a:tabLst/>
              <a:defRPr/>
            </a:pPr>
            <a:endParaRPr kumimoji="0" lang="en-US" sz="1999" b="0" i="0" u="none" strike="noStrike" kern="1200" cap="none" spc="0" normalizeH="0" baseline="0" noProof="0">
              <a:ln>
                <a:noFill/>
              </a:ln>
              <a:solidFill>
                <a:srgbClr val="FFFFFF"/>
              </a:solidFill>
              <a:effectLst/>
              <a:uLnTx/>
              <a:uFillTx/>
              <a:latin typeface="Segoe UI Variable Display Semib" pitchFamily="2" charset="0"/>
              <a:ea typeface="+mn-ea"/>
              <a:cs typeface="Segoe UI" pitchFamily="34" charset="0"/>
            </a:endParaRPr>
          </a:p>
        </p:txBody>
      </p:sp>
      <p:sp>
        <p:nvSpPr>
          <p:cNvPr id="56" name="TextBox 55">
            <a:extLst>
              <a:ext uri="{FF2B5EF4-FFF2-40B4-BE49-F238E27FC236}">
                <a16:creationId xmlns:a16="http://schemas.microsoft.com/office/drawing/2014/main" id="{81706939-5198-1DAB-0011-7AD7C91DE697}"/>
              </a:ext>
            </a:extLst>
          </p:cNvPr>
          <p:cNvSpPr txBox="1"/>
          <p:nvPr/>
        </p:nvSpPr>
        <p:spPr>
          <a:xfrm>
            <a:off x="3965513" y="242764"/>
            <a:ext cx="4360361" cy="430887"/>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a:ln>
                  <a:noFill/>
                </a:ln>
                <a:solidFill>
                  <a:srgbClr val="000000"/>
                </a:solidFill>
                <a:effectLst/>
                <a:uLnTx/>
                <a:uFillTx/>
                <a:latin typeface="Segoe UI Semibold"/>
                <a:ea typeface="+mn-ea"/>
                <a:cs typeface="+mn-cs"/>
              </a:rPr>
              <a:t>AI Assessment Framework</a:t>
            </a:r>
          </a:p>
        </p:txBody>
      </p:sp>
      <p:sp>
        <p:nvSpPr>
          <p:cNvPr id="20" name="Box 1b" descr="Copilot Studio layer">
            <a:extLst>
              <a:ext uri="{FF2B5EF4-FFF2-40B4-BE49-F238E27FC236}">
                <a16:creationId xmlns:a16="http://schemas.microsoft.com/office/drawing/2014/main" id="{5369BA44-37F6-94E9-1932-432F1B87D2AF}"/>
              </a:ext>
              <a:ext uri="{C183D7F6-B498-43B3-948B-1728B52AA6E4}">
                <adec:decorative xmlns:adec="http://schemas.microsoft.com/office/drawing/2017/decorative" val="0"/>
              </a:ext>
            </a:extLst>
          </p:cNvPr>
          <p:cNvSpPr>
            <a:spLocks noChangeAspect="1"/>
          </p:cNvSpPr>
          <p:nvPr/>
        </p:nvSpPr>
        <p:spPr bwMode="auto">
          <a:xfrm>
            <a:off x="1353579" y="2448601"/>
            <a:ext cx="2287807" cy="2287807"/>
          </a:xfrm>
          <a:prstGeom prst="roundRect">
            <a:avLst>
              <a:gd name="adj" fmla="val 5060"/>
            </a:avLst>
          </a:prstGeom>
          <a:gradFill flip="none" rotWithShape="1">
            <a:gsLst>
              <a:gs pos="0">
                <a:srgbClr val="0A6BBA">
                  <a:alpha val="65000"/>
                </a:srgbClr>
              </a:gs>
              <a:gs pos="80000">
                <a:srgbClr val="318581">
                  <a:alpha val="65000"/>
                </a:srgbClr>
              </a:gs>
            </a:gsLst>
            <a:path path="circle">
              <a:fillToRect l="100000" t="100000"/>
            </a:path>
            <a:tileRect r="-100000" b="-100000"/>
          </a:gradFill>
          <a:ln w="19050">
            <a:noFill/>
            <a:headEnd type="none" w="med" len="med"/>
            <a:tailEnd type="none" w="med" len="med"/>
          </a:ln>
          <a:effectLst/>
          <a:scene3d>
            <a:camera prst="isometricOffAxis1Top"/>
            <a:lightRig rig="threePt" dir="t"/>
          </a:scene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61257" tIns="209006" rIns="261257" bIns="209006" numCol="1" spcCol="0" rtlCol="0" fromWordArt="0" anchor="t" anchorCtr="0" forceAA="0" compatLnSpc="1">
            <a:prstTxWarp prst="textNoShape">
              <a:avLst/>
            </a:prstTxWarp>
            <a:noAutofit/>
          </a:bodyPr>
          <a:lstStyle/>
          <a:p>
            <a:pPr marL="0" marR="0" lvl="0" indent="0" algn="l" defTabSz="1332133" rtl="0" eaLnBrk="1" fontAlgn="base" latinLnBrk="0" hangingPunct="1">
              <a:lnSpc>
                <a:spcPct val="100000"/>
              </a:lnSpc>
              <a:spcBef>
                <a:spcPct val="0"/>
              </a:spcBef>
              <a:spcAft>
                <a:spcPct val="0"/>
              </a:spcAft>
              <a:buClrTx/>
              <a:buSzTx/>
              <a:buFontTx/>
              <a:buNone/>
              <a:tabLst/>
              <a:defRPr/>
            </a:pPr>
            <a:r>
              <a:rPr kumimoji="0" lang="en-US" sz="2857" b="0" i="0" u="none" strike="noStrike" kern="1200" cap="none" spc="0" normalizeH="0" baseline="0" noProof="0">
                <a:ln>
                  <a:noFill/>
                </a:ln>
                <a:noFill/>
                <a:effectLst/>
                <a:uLnTx/>
                <a:uFillTx/>
                <a:latin typeface="Segoe UI Variable Display Semib" pitchFamily="2" charset="0"/>
                <a:ea typeface="+mn-ea"/>
                <a:cs typeface="Segoe UI" pitchFamily="34" charset="0"/>
              </a:rPr>
              <a:t>1b</a:t>
            </a:r>
          </a:p>
        </p:txBody>
      </p:sp>
      <p:sp>
        <p:nvSpPr>
          <p:cNvPr id="23" name="Box 1b" descr="Copilot Studio layer">
            <a:extLst>
              <a:ext uri="{FF2B5EF4-FFF2-40B4-BE49-F238E27FC236}">
                <a16:creationId xmlns:a16="http://schemas.microsoft.com/office/drawing/2014/main" id="{33B77AD6-D865-0781-D2AE-C2ADA8C6DD6D}"/>
              </a:ext>
              <a:ext uri="{C183D7F6-B498-43B3-948B-1728B52AA6E4}">
                <adec:decorative xmlns:adec="http://schemas.microsoft.com/office/drawing/2017/decorative" val="0"/>
              </a:ext>
            </a:extLst>
          </p:cNvPr>
          <p:cNvSpPr>
            <a:spLocks noChangeAspect="1"/>
          </p:cNvSpPr>
          <p:nvPr/>
        </p:nvSpPr>
        <p:spPr bwMode="auto">
          <a:xfrm>
            <a:off x="5040863" y="2448601"/>
            <a:ext cx="2287807" cy="2287807"/>
          </a:xfrm>
          <a:prstGeom prst="roundRect">
            <a:avLst>
              <a:gd name="adj" fmla="val 5060"/>
            </a:avLst>
          </a:prstGeom>
          <a:gradFill flip="none" rotWithShape="1">
            <a:gsLst>
              <a:gs pos="0">
                <a:srgbClr val="F65567">
                  <a:alpha val="65000"/>
                </a:srgbClr>
              </a:gs>
              <a:gs pos="80000">
                <a:srgbClr val="AF34B2">
                  <a:alpha val="65000"/>
                </a:srgbClr>
              </a:gs>
            </a:gsLst>
            <a:path path="circle">
              <a:fillToRect l="100000" t="100000"/>
            </a:path>
            <a:tileRect r="-100000" b="-100000"/>
          </a:gradFill>
          <a:ln w="19050">
            <a:noFill/>
            <a:headEnd type="none" w="med" len="med"/>
            <a:tailEnd type="none" w="med" len="med"/>
          </a:ln>
          <a:effectLst/>
          <a:scene3d>
            <a:camera prst="isometricOffAxis1Top"/>
            <a:lightRig rig="threePt" dir="t"/>
          </a:scene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288"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noFill/>
                <a:effectLst/>
                <a:uLnTx/>
                <a:uFillTx/>
                <a:latin typeface="Segoe UI Variable Display Semib" pitchFamily="2" charset="0"/>
                <a:ea typeface="+mn-ea"/>
                <a:cs typeface="Segoe UI" pitchFamily="34" charset="0"/>
              </a:rPr>
              <a:t>1b</a:t>
            </a:r>
          </a:p>
        </p:txBody>
      </p:sp>
      <p:grpSp>
        <p:nvGrpSpPr>
          <p:cNvPr id="117" name="!!TopArrows" descr="Bidirectional arrows from Copilot devices to Copilot">
            <a:extLst>
              <a:ext uri="{FF2B5EF4-FFF2-40B4-BE49-F238E27FC236}">
                <a16:creationId xmlns:a16="http://schemas.microsoft.com/office/drawing/2014/main" id="{8001262C-4736-E503-02DE-6BF37190033E}"/>
              </a:ext>
            </a:extLst>
          </p:cNvPr>
          <p:cNvGrpSpPr/>
          <p:nvPr/>
        </p:nvGrpSpPr>
        <p:grpSpPr>
          <a:xfrm>
            <a:off x="2303927" y="3428015"/>
            <a:ext cx="392973" cy="328978"/>
            <a:chOff x="19075875" y="5046798"/>
            <a:chExt cx="433932" cy="363232"/>
          </a:xfrm>
          <a:scene3d>
            <a:camera prst="orthographicFront">
              <a:rot lat="1200000" lon="20400000" rev="0"/>
            </a:camera>
            <a:lightRig rig="threePt" dir="t"/>
          </a:scene3d>
        </p:grpSpPr>
        <p:grpSp>
          <p:nvGrpSpPr>
            <p:cNvPr id="118" name="Group 117">
              <a:extLst>
                <a:ext uri="{FF2B5EF4-FFF2-40B4-BE49-F238E27FC236}">
                  <a16:creationId xmlns:a16="http://schemas.microsoft.com/office/drawing/2014/main" id="{E471301D-0042-AAA1-5F6B-C94FEFE02AC1}"/>
                </a:ext>
              </a:extLst>
            </p:cNvPr>
            <p:cNvGrpSpPr/>
            <p:nvPr/>
          </p:nvGrpSpPr>
          <p:grpSpPr>
            <a:xfrm>
              <a:off x="19075875" y="5046798"/>
              <a:ext cx="189220" cy="231542"/>
              <a:chOff x="20739328" y="5043405"/>
              <a:chExt cx="189220" cy="231542"/>
            </a:xfrm>
          </p:grpSpPr>
          <p:cxnSp>
            <p:nvCxnSpPr>
              <p:cNvPr id="123" name="Straight Connector 122">
                <a:extLst>
                  <a:ext uri="{FF2B5EF4-FFF2-40B4-BE49-F238E27FC236}">
                    <a16:creationId xmlns:a16="http://schemas.microsoft.com/office/drawing/2014/main" id="{336BCC12-64C5-2E66-8120-606AB2F5C487}"/>
                  </a:ext>
                  <a:ext uri="{C183D7F6-B498-43B3-948B-1728B52AA6E4}">
                    <adec:decorative xmlns:adec="http://schemas.microsoft.com/office/drawing/2017/decorative" val="1"/>
                  </a:ext>
                </a:extLst>
              </p:cNvPr>
              <p:cNvCxnSpPr>
                <a:cxnSpLocks/>
              </p:cNvCxnSpPr>
              <p:nvPr/>
            </p:nvCxnSpPr>
            <p:spPr>
              <a:xfrm flipV="1">
                <a:off x="20739328" y="5043413"/>
                <a:ext cx="94603" cy="78184"/>
              </a:xfrm>
              <a:prstGeom prst="line">
                <a:avLst/>
              </a:prstGeom>
              <a:ln w="19050" cap="rnd">
                <a:solidFill>
                  <a:srgbClr val="000000"/>
                </a:solidFill>
                <a:headEnd type="none" w="lg" len="med"/>
                <a:tailEnd type="none" w="lg" len="sm"/>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B73F9703-AFB8-8C9A-C9D5-438F703E3801}"/>
                  </a:ext>
                  <a:ext uri="{C183D7F6-B498-43B3-948B-1728B52AA6E4}">
                    <adec:decorative xmlns:adec="http://schemas.microsoft.com/office/drawing/2017/decorative" val="1"/>
                  </a:ext>
                </a:extLst>
              </p:cNvPr>
              <p:cNvCxnSpPr>
                <a:cxnSpLocks/>
              </p:cNvCxnSpPr>
              <p:nvPr/>
            </p:nvCxnSpPr>
            <p:spPr>
              <a:xfrm flipH="1" flipV="1">
                <a:off x="20833947" y="5043405"/>
                <a:ext cx="94601" cy="78184"/>
              </a:xfrm>
              <a:prstGeom prst="line">
                <a:avLst/>
              </a:prstGeom>
              <a:ln w="19050" cap="rnd">
                <a:solidFill>
                  <a:srgbClr val="000000"/>
                </a:solidFill>
                <a:headEnd type="none" w="lg" len="med"/>
                <a:tailEnd type="none" w="lg" len="sm"/>
              </a:ln>
            </p:spPr>
            <p:style>
              <a:lnRef idx="1">
                <a:schemeClr val="accent1"/>
              </a:lnRef>
              <a:fillRef idx="0">
                <a:schemeClr val="accent1"/>
              </a:fillRef>
              <a:effectRef idx="0">
                <a:schemeClr val="accent1"/>
              </a:effectRef>
              <a:fontRef idx="minor">
                <a:schemeClr val="tx1"/>
              </a:fontRef>
            </p:style>
          </p:cxnSp>
          <p:cxnSp>
            <p:nvCxnSpPr>
              <p:cNvPr id="125" name="Straight Arrow Connector 124">
                <a:extLst>
                  <a:ext uri="{FF2B5EF4-FFF2-40B4-BE49-F238E27FC236}">
                    <a16:creationId xmlns:a16="http://schemas.microsoft.com/office/drawing/2014/main" id="{84CE4801-440D-6DCE-1736-59F15F098EBD}"/>
                  </a:ext>
                  <a:ext uri="{C183D7F6-B498-43B3-948B-1728B52AA6E4}">
                    <adec:decorative xmlns:adec="http://schemas.microsoft.com/office/drawing/2017/decorative" val="1"/>
                  </a:ext>
                </a:extLst>
              </p:cNvPr>
              <p:cNvCxnSpPr>
                <a:cxnSpLocks/>
              </p:cNvCxnSpPr>
              <p:nvPr/>
            </p:nvCxnSpPr>
            <p:spPr>
              <a:xfrm flipV="1">
                <a:off x="20833910" y="5052928"/>
                <a:ext cx="0" cy="222019"/>
              </a:xfrm>
              <a:prstGeom prst="straightConnector1">
                <a:avLst/>
              </a:prstGeom>
              <a:solidFill>
                <a:srgbClr val="3A4953"/>
              </a:solidFill>
              <a:ln w="19050" cap="rnd">
                <a:solidFill>
                  <a:srgbClr val="000000"/>
                </a:solidFill>
                <a:headEnd type="none" w="lg" len="sm"/>
                <a:tailEnd type="none" w="lg" len="sm"/>
              </a:ln>
            </p:spPr>
            <p:style>
              <a:lnRef idx="1">
                <a:schemeClr val="accent1"/>
              </a:lnRef>
              <a:fillRef idx="0">
                <a:schemeClr val="accent1"/>
              </a:fillRef>
              <a:effectRef idx="0">
                <a:schemeClr val="accent1"/>
              </a:effectRef>
              <a:fontRef idx="minor">
                <a:schemeClr val="tx1"/>
              </a:fontRef>
            </p:style>
          </p:cxnSp>
        </p:grpSp>
        <p:grpSp>
          <p:nvGrpSpPr>
            <p:cNvPr id="119" name="Group 118">
              <a:extLst>
                <a:ext uri="{FF2B5EF4-FFF2-40B4-BE49-F238E27FC236}">
                  <a16:creationId xmlns:a16="http://schemas.microsoft.com/office/drawing/2014/main" id="{AD4996DA-BFAE-B437-DC73-3CA595205C8E}"/>
                </a:ext>
              </a:extLst>
            </p:cNvPr>
            <p:cNvGrpSpPr/>
            <p:nvPr/>
          </p:nvGrpSpPr>
          <p:grpSpPr>
            <a:xfrm rot="10800000">
              <a:off x="19320597" y="5178480"/>
              <a:ext cx="189210" cy="231550"/>
              <a:chOff x="20739421" y="5043426"/>
              <a:chExt cx="189210" cy="231550"/>
            </a:xfrm>
          </p:grpSpPr>
          <p:cxnSp>
            <p:nvCxnSpPr>
              <p:cNvPr id="120" name="Straight Connector 119">
                <a:extLst>
                  <a:ext uri="{FF2B5EF4-FFF2-40B4-BE49-F238E27FC236}">
                    <a16:creationId xmlns:a16="http://schemas.microsoft.com/office/drawing/2014/main" id="{FAE60485-33A7-3382-32B9-F9F3BC34F8B4}"/>
                  </a:ext>
                  <a:ext uri="{C183D7F6-B498-43B3-948B-1728B52AA6E4}">
                    <adec:decorative xmlns:adec="http://schemas.microsoft.com/office/drawing/2017/decorative" val="1"/>
                  </a:ext>
                </a:extLst>
              </p:cNvPr>
              <p:cNvCxnSpPr>
                <a:cxnSpLocks/>
              </p:cNvCxnSpPr>
              <p:nvPr/>
            </p:nvCxnSpPr>
            <p:spPr>
              <a:xfrm flipV="1">
                <a:off x="20739421" y="5043426"/>
                <a:ext cx="94606" cy="78183"/>
              </a:xfrm>
              <a:prstGeom prst="line">
                <a:avLst/>
              </a:prstGeom>
              <a:ln w="19050" cap="rnd">
                <a:solidFill>
                  <a:srgbClr val="000000"/>
                </a:solidFill>
                <a:headEnd type="none" w="lg" len="med"/>
                <a:tailEnd type="none" w="lg" len="sm"/>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8CC6447C-EC81-2294-462A-48A3ED32F93F}"/>
                  </a:ext>
                  <a:ext uri="{C183D7F6-B498-43B3-948B-1728B52AA6E4}">
                    <adec:decorative xmlns:adec="http://schemas.microsoft.com/office/drawing/2017/decorative" val="1"/>
                  </a:ext>
                </a:extLst>
              </p:cNvPr>
              <p:cNvCxnSpPr>
                <a:cxnSpLocks/>
              </p:cNvCxnSpPr>
              <p:nvPr/>
            </p:nvCxnSpPr>
            <p:spPr>
              <a:xfrm flipH="1" flipV="1">
                <a:off x="20834026" y="5043426"/>
                <a:ext cx="94605" cy="78185"/>
              </a:xfrm>
              <a:prstGeom prst="line">
                <a:avLst/>
              </a:prstGeom>
              <a:ln w="19050" cap="rnd">
                <a:solidFill>
                  <a:srgbClr val="000000"/>
                </a:solidFill>
                <a:headEnd type="none" w="lg" len="med"/>
                <a:tailEnd type="none" w="lg" len="sm"/>
              </a:ln>
            </p:spPr>
            <p:style>
              <a:lnRef idx="1">
                <a:schemeClr val="accent1"/>
              </a:lnRef>
              <a:fillRef idx="0">
                <a:schemeClr val="accent1"/>
              </a:fillRef>
              <a:effectRef idx="0">
                <a:schemeClr val="accent1"/>
              </a:effectRef>
              <a:fontRef idx="minor">
                <a:schemeClr val="tx1"/>
              </a:fontRef>
            </p:style>
          </p:cxnSp>
          <p:cxnSp>
            <p:nvCxnSpPr>
              <p:cNvPr id="122" name="Straight Arrow Connector 121">
                <a:extLst>
                  <a:ext uri="{FF2B5EF4-FFF2-40B4-BE49-F238E27FC236}">
                    <a16:creationId xmlns:a16="http://schemas.microsoft.com/office/drawing/2014/main" id="{DF1B7E0E-E747-431A-D66E-48C669331A5F}"/>
                  </a:ext>
                  <a:ext uri="{C183D7F6-B498-43B3-948B-1728B52AA6E4}">
                    <adec:decorative xmlns:adec="http://schemas.microsoft.com/office/drawing/2017/decorative" val="1"/>
                  </a:ext>
                </a:extLst>
              </p:cNvPr>
              <p:cNvCxnSpPr>
                <a:cxnSpLocks/>
              </p:cNvCxnSpPr>
              <p:nvPr/>
            </p:nvCxnSpPr>
            <p:spPr>
              <a:xfrm flipV="1">
                <a:off x="20834068" y="5052954"/>
                <a:ext cx="0" cy="222022"/>
              </a:xfrm>
              <a:prstGeom prst="straightConnector1">
                <a:avLst/>
              </a:prstGeom>
              <a:solidFill>
                <a:srgbClr val="3A4953"/>
              </a:solidFill>
              <a:ln w="19050" cap="rnd">
                <a:solidFill>
                  <a:srgbClr val="000000"/>
                </a:solidFill>
                <a:headEnd type="none" w="lg" len="sm"/>
                <a:tailEnd type="none" w="lg" len="sm"/>
              </a:ln>
            </p:spPr>
            <p:style>
              <a:lnRef idx="1">
                <a:schemeClr val="accent1"/>
              </a:lnRef>
              <a:fillRef idx="0">
                <a:schemeClr val="accent1"/>
              </a:fillRef>
              <a:effectRef idx="0">
                <a:schemeClr val="accent1"/>
              </a:effectRef>
              <a:fontRef idx="minor">
                <a:schemeClr val="tx1"/>
              </a:fontRef>
            </p:style>
          </p:cxnSp>
        </p:grpSp>
      </p:grpSp>
      <p:grpSp>
        <p:nvGrpSpPr>
          <p:cNvPr id="128" name="!!TopArrows" descr="Bidirectional arrows from Copilot devices to Copilot">
            <a:extLst>
              <a:ext uri="{FF2B5EF4-FFF2-40B4-BE49-F238E27FC236}">
                <a16:creationId xmlns:a16="http://schemas.microsoft.com/office/drawing/2014/main" id="{D42F4994-2187-1FB7-FC7A-2F2130CAAA89}"/>
              </a:ext>
            </a:extLst>
          </p:cNvPr>
          <p:cNvGrpSpPr>
            <a:grpSpLocks/>
          </p:cNvGrpSpPr>
          <p:nvPr/>
        </p:nvGrpSpPr>
        <p:grpSpPr>
          <a:xfrm>
            <a:off x="5985469" y="3444867"/>
            <a:ext cx="392973" cy="328978"/>
            <a:chOff x="19075875" y="5046798"/>
            <a:chExt cx="433932" cy="363232"/>
          </a:xfrm>
          <a:scene3d>
            <a:camera prst="orthographicFront">
              <a:rot lat="1200000" lon="20400000" rev="0"/>
            </a:camera>
            <a:lightRig rig="threePt" dir="t"/>
          </a:scene3d>
        </p:grpSpPr>
        <p:grpSp>
          <p:nvGrpSpPr>
            <p:cNvPr id="129" name="Group 128">
              <a:extLst>
                <a:ext uri="{FF2B5EF4-FFF2-40B4-BE49-F238E27FC236}">
                  <a16:creationId xmlns:a16="http://schemas.microsoft.com/office/drawing/2014/main" id="{A1FF3800-78A0-F517-1ACA-BDBC599657BB}"/>
                </a:ext>
              </a:extLst>
            </p:cNvPr>
            <p:cNvGrpSpPr>
              <a:grpSpLocks/>
            </p:cNvGrpSpPr>
            <p:nvPr/>
          </p:nvGrpSpPr>
          <p:grpSpPr>
            <a:xfrm>
              <a:off x="19075875" y="5046798"/>
              <a:ext cx="189220" cy="231542"/>
              <a:chOff x="20739328" y="5043405"/>
              <a:chExt cx="189220" cy="231542"/>
            </a:xfrm>
          </p:grpSpPr>
          <p:cxnSp>
            <p:nvCxnSpPr>
              <p:cNvPr id="134" name="Straight Connector 133">
                <a:extLst>
                  <a:ext uri="{FF2B5EF4-FFF2-40B4-BE49-F238E27FC236}">
                    <a16:creationId xmlns:a16="http://schemas.microsoft.com/office/drawing/2014/main" id="{0BB49020-D3EA-1FB9-F06D-30E6CD4CECBA}"/>
                  </a:ext>
                  <a:ext uri="{C183D7F6-B498-43B3-948B-1728B52AA6E4}">
                    <adec:decorative xmlns:adec="http://schemas.microsoft.com/office/drawing/2017/decorative" val="1"/>
                  </a:ext>
                </a:extLst>
              </p:cNvPr>
              <p:cNvCxnSpPr>
                <a:cxnSpLocks/>
              </p:cNvCxnSpPr>
              <p:nvPr/>
            </p:nvCxnSpPr>
            <p:spPr>
              <a:xfrm flipV="1">
                <a:off x="20739328" y="5043413"/>
                <a:ext cx="94603" cy="78184"/>
              </a:xfrm>
              <a:prstGeom prst="line">
                <a:avLst/>
              </a:prstGeom>
              <a:ln w="19050" cap="rnd">
                <a:solidFill>
                  <a:srgbClr val="000000"/>
                </a:solidFill>
                <a:headEnd type="none" w="lg" len="med"/>
                <a:tailEnd type="none" w="lg" len="sm"/>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18121179-63F8-5F5F-A18F-BA833F31AB86}"/>
                  </a:ext>
                  <a:ext uri="{C183D7F6-B498-43B3-948B-1728B52AA6E4}">
                    <adec:decorative xmlns:adec="http://schemas.microsoft.com/office/drawing/2017/decorative" val="1"/>
                  </a:ext>
                </a:extLst>
              </p:cNvPr>
              <p:cNvCxnSpPr>
                <a:cxnSpLocks/>
              </p:cNvCxnSpPr>
              <p:nvPr/>
            </p:nvCxnSpPr>
            <p:spPr>
              <a:xfrm flipH="1" flipV="1">
                <a:off x="20833947" y="5043405"/>
                <a:ext cx="94601" cy="78184"/>
              </a:xfrm>
              <a:prstGeom prst="line">
                <a:avLst/>
              </a:prstGeom>
              <a:ln w="19050" cap="rnd">
                <a:solidFill>
                  <a:srgbClr val="000000"/>
                </a:solidFill>
                <a:headEnd type="none" w="lg" len="med"/>
                <a:tailEnd type="none" w="lg" len="sm"/>
              </a:ln>
            </p:spPr>
            <p:style>
              <a:lnRef idx="1">
                <a:schemeClr val="accent1"/>
              </a:lnRef>
              <a:fillRef idx="0">
                <a:schemeClr val="accent1"/>
              </a:fillRef>
              <a:effectRef idx="0">
                <a:schemeClr val="accent1"/>
              </a:effectRef>
              <a:fontRef idx="minor">
                <a:schemeClr val="tx1"/>
              </a:fontRef>
            </p:style>
          </p:cxnSp>
          <p:cxnSp>
            <p:nvCxnSpPr>
              <p:cNvPr id="136" name="Straight Arrow Connector 135">
                <a:extLst>
                  <a:ext uri="{FF2B5EF4-FFF2-40B4-BE49-F238E27FC236}">
                    <a16:creationId xmlns:a16="http://schemas.microsoft.com/office/drawing/2014/main" id="{E1D70BEB-7288-CE1D-12E7-AAFA1AFBEB93}"/>
                  </a:ext>
                  <a:ext uri="{C183D7F6-B498-43B3-948B-1728B52AA6E4}">
                    <adec:decorative xmlns:adec="http://schemas.microsoft.com/office/drawing/2017/decorative" val="1"/>
                  </a:ext>
                </a:extLst>
              </p:cNvPr>
              <p:cNvCxnSpPr>
                <a:cxnSpLocks/>
              </p:cNvCxnSpPr>
              <p:nvPr/>
            </p:nvCxnSpPr>
            <p:spPr>
              <a:xfrm flipV="1">
                <a:off x="20833910" y="5052928"/>
                <a:ext cx="0" cy="222019"/>
              </a:xfrm>
              <a:prstGeom prst="straightConnector1">
                <a:avLst/>
              </a:prstGeom>
              <a:solidFill>
                <a:srgbClr val="3A4953"/>
              </a:solidFill>
              <a:ln w="19050" cap="rnd">
                <a:solidFill>
                  <a:srgbClr val="000000"/>
                </a:solidFill>
                <a:headEnd type="none" w="lg" len="sm"/>
                <a:tailEnd type="none" w="lg" len="sm"/>
              </a:ln>
            </p:spPr>
            <p:style>
              <a:lnRef idx="1">
                <a:schemeClr val="accent1"/>
              </a:lnRef>
              <a:fillRef idx="0">
                <a:schemeClr val="accent1"/>
              </a:fillRef>
              <a:effectRef idx="0">
                <a:schemeClr val="accent1"/>
              </a:effectRef>
              <a:fontRef idx="minor">
                <a:schemeClr val="tx1"/>
              </a:fontRef>
            </p:style>
          </p:cxnSp>
        </p:grpSp>
        <p:grpSp>
          <p:nvGrpSpPr>
            <p:cNvPr id="130" name="Group 129">
              <a:extLst>
                <a:ext uri="{FF2B5EF4-FFF2-40B4-BE49-F238E27FC236}">
                  <a16:creationId xmlns:a16="http://schemas.microsoft.com/office/drawing/2014/main" id="{174FE205-ADFF-290F-B593-46E9775E3B5D}"/>
                </a:ext>
              </a:extLst>
            </p:cNvPr>
            <p:cNvGrpSpPr>
              <a:grpSpLocks/>
            </p:cNvGrpSpPr>
            <p:nvPr/>
          </p:nvGrpSpPr>
          <p:grpSpPr>
            <a:xfrm rot="10800000">
              <a:off x="19320597" y="5178480"/>
              <a:ext cx="189210" cy="231550"/>
              <a:chOff x="20739421" y="5043426"/>
              <a:chExt cx="189210" cy="231550"/>
            </a:xfrm>
          </p:grpSpPr>
          <p:cxnSp>
            <p:nvCxnSpPr>
              <p:cNvPr id="131" name="Straight Connector 130">
                <a:extLst>
                  <a:ext uri="{FF2B5EF4-FFF2-40B4-BE49-F238E27FC236}">
                    <a16:creationId xmlns:a16="http://schemas.microsoft.com/office/drawing/2014/main" id="{E7F2471B-A217-A7E3-5A28-D7AD73A8362B}"/>
                  </a:ext>
                  <a:ext uri="{C183D7F6-B498-43B3-948B-1728B52AA6E4}">
                    <adec:decorative xmlns:adec="http://schemas.microsoft.com/office/drawing/2017/decorative" val="1"/>
                  </a:ext>
                </a:extLst>
              </p:cNvPr>
              <p:cNvCxnSpPr>
                <a:cxnSpLocks/>
              </p:cNvCxnSpPr>
              <p:nvPr/>
            </p:nvCxnSpPr>
            <p:spPr>
              <a:xfrm flipV="1">
                <a:off x="20739421" y="5043426"/>
                <a:ext cx="94606" cy="78183"/>
              </a:xfrm>
              <a:prstGeom prst="line">
                <a:avLst/>
              </a:prstGeom>
              <a:ln w="19050" cap="rnd">
                <a:solidFill>
                  <a:srgbClr val="000000"/>
                </a:solidFill>
                <a:headEnd type="none" w="lg" len="med"/>
                <a:tailEnd type="none" w="lg" len="sm"/>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8BF20428-E621-2FF9-2C74-1D265274AEF3}"/>
                  </a:ext>
                  <a:ext uri="{C183D7F6-B498-43B3-948B-1728B52AA6E4}">
                    <adec:decorative xmlns:adec="http://schemas.microsoft.com/office/drawing/2017/decorative" val="1"/>
                  </a:ext>
                </a:extLst>
              </p:cNvPr>
              <p:cNvCxnSpPr>
                <a:cxnSpLocks/>
              </p:cNvCxnSpPr>
              <p:nvPr/>
            </p:nvCxnSpPr>
            <p:spPr>
              <a:xfrm flipH="1" flipV="1">
                <a:off x="20834026" y="5043426"/>
                <a:ext cx="94605" cy="78185"/>
              </a:xfrm>
              <a:prstGeom prst="line">
                <a:avLst/>
              </a:prstGeom>
              <a:ln w="19050" cap="rnd">
                <a:solidFill>
                  <a:srgbClr val="000000"/>
                </a:solidFill>
                <a:headEnd type="none" w="lg" len="med"/>
                <a:tailEnd type="none" w="lg" len="sm"/>
              </a:ln>
            </p:spPr>
            <p:style>
              <a:lnRef idx="1">
                <a:schemeClr val="accent1"/>
              </a:lnRef>
              <a:fillRef idx="0">
                <a:schemeClr val="accent1"/>
              </a:fillRef>
              <a:effectRef idx="0">
                <a:schemeClr val="accent1"/>
              </a:effectRef>
              <a:fontRef idx="minor">
                <a:schemeClr val="tx1"/>
              </a:fontRef>
            </p:style>
          </p:cxnSp>
          <p:cxnSp>
            <p:nvCxnSpPr>
              <p:cNvPr id="133" name="Straight Arrow Connector 132">
                <a:extLst>
                  <a:ext uri="{FF2B5EF4-FFF2-40B4-BE49-F238E27FC236}">
                    <a16:creationId xmlns:a16="http://schemas.microsoft.com/office/drawing/2014/main" id="{A45B16ED-71E0-ACB7-E511-CB2E3727D608}"/>
                  </a:ext>
                  <a:ext uri="{C183D7F6-B498-43B3-948B-1728B52AA6E4}">
                    <adec:decorative xmlns:adec="http://schemas.microsoft.com/office/drawing/2017/decorative" val="1"/>
                  </a:ext>
                </a:extLst>
              </p:cNvPr>
              <p:cNvCxnSpPr>
                <a:cxnSpLocks/>
              </p:cNvCxnSpPr>
              <p:nvPr/>
            </p:nvCxnSpPr>
            <p:spPr>
              <a:xfrm flipV="1">
                <a:off x="20834068" y="5052954"/>
                <a:ext cx="0" cy="222022"/>
              </a:xfrm>
              <a:prstGeom prst="straightConnector1">
                <a:avLst/>
              </a:prstGeom>
              <a:solidFill>
                <a:srgbClr val="3A4953"/>
              </a:solidFill>
              <a:ln w="19050" cap="rnd">
                <a:solidFill>
                  <a:srgbClr val="000000"/>
                </a:solidFill>
                <a:headEnd type="none" w="lg" len="sm"/>
                <a:tailEnd type="none" w="lg" len="sm"/>
              </a:ln>
            </p:spPr>
            <p:style>
              <a:lnRef idx="1">
                <a:schemeClr val="accent1"/>
              </a:lnRef>
              <a:fillRef idx="0">
                <a:schemeClr val="accent1"/>
              </a:fillRef>
              <a:effectRef idx="0">
                <a:schemeClr val="accent1"/>
              </a:effectRef>
              <a:fontRef idx="minor">
                <a:schemeClr val="tx1"/>
              </a:fontRef>
            </p:style>
          </p:cxnSp>
        </p:grpSp>
      </p:grpSp>
      <p:grpSp>
        <p:nvGrpSpPr>
          <p:cNvPr id="107" name="Group 106">
            <a:extLst>
              <a:ext uri="{FF2B5EF4-FFF2-40B4-BE49-F238E27FC236}">
                <a16:creationId xmlns:a16="http://schemas.microsoft.com/office/drawing/2014/main" id="{47DEA953-6ED2-F6A6-A61F-ECAE46921578}"/>
              </a:ext>
            </a:extLst>
          </p:cNvPr>
          <p:cNvGrpSpPr/>
          <p:nvPr/>
        </p:nvGrpSpPr>
        <p:grpSpPr>
          <a:xfrm>
            <a:off x="1356509" y="1453404"/>
            <a:ext cx="2287808" cy="2287808"/>
            <a:chOff x="2974150" y="1072355"/>
            <a:chExt cx="2287808" cy="2287808"/>
          </a:xfrm>
        </p:grpSpPr>
        <p:sp>
          <p:nvSpPr>
            <p:cNvPr id="105" name="Box 1a" descr="Copilot layer">
              <a:extLst>
                <a:ext uri="{FF2B5EF4-FFF2-40B4-BE49-F238E27FC236}">
                  <a16:creationId xmlns:a16="http://schemas.microsoft.com/office/drawing/2014/main" id="{CF022B71-534D-449B-4B78-BF71C49CD9E1}"/>
                </a:ext>
              </a:extLst>
            </p:cNvPr>
            <p:cNvSpPr>
              <a:spLocks noChangeAspect="1"/>
            </p:cNvSpPr>
            <p:nvPr/>
          </p:nvSpPr>
          <p:spPr bwMode="auto">
            <a:xfrm>
              <a:off x="2974150" y="1072355"/>
              <a:ext cx="2287808" cy="2287808"/>
            </a:xfrm>
            <a:prstGeom prst="roundRect">
              <a:avLst>
                <a:gd name="adj" fmla="val 5060"/>
              </a:avLst>
            </a:prstGeom>
            <a:gradFill flip="none" rotWithShape="1">
              <a:gsLst>
                <a:gs pos="0">
                  <a:srgbClr val="0A6BBA"/>
                </a:gs>
                <a:gs pos="80000">
                  <a:srgbClr val="318581"/>
                </a:gs>
              </a:gsLst>
              <a:path path="circle">
                <a:fillToRect l="100000" t="100000"/>
              </a:path>
              <a:tileRect r="-100000" b="-100000"/>
            </a:gradFill>
            <a:ln w="19050">
              <a:noFill/>
              <a:headEnd type="none" w="med" len="med"/>
              <a:tailEnd type="none" w="med" len="med"/>
            </a:ln>
            <a:effectLst/>
            <a:scene3d>
              <a:camera prst="isometricOffAxis1Top"/>
              <a:lightRig rig="threePt" dir="t"/>
            </a:scene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288"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noFill/>
                  <a:effectLst/>
                  <a:uLnTx/>
                  <a:uFillTx/>
                  <a:latin typeface="Segoe UI Variable Display Semib" pitchFamily="2" charset="0"/>
                  <a:ea typeface="+mn-ea"/>
                  <a:cs typeface="Segoe UI" pitchFamily="34" charset="0"/>
                </a:rPr>
                <a:t>1a</a:t>
              </a:r>
            </a:p>
          </p:txBody>
        </p:sp>
        <p:sp>
          <p:nvSpPr>
            <p:cNvPr id="106" name="!!1a-Sparkle" descr="Icon of a sparkle">
              <a:extLst>
                <a:ext uri="{FF2B5EF4-FFF2-40B4-BE49-F238E27FC236}">
                  <a16:creationId xmlns:a16="http://schemas.microsoft.com/office/drawing/2014/main" id="{D9380057-3C24-8132-0FE6-DCC26F004CC0}"/>
                </a:ext>
              </a:extLst>
            </p:cNvPr>
            <p:cNvSpPr>
              <a:spLocks noChangeAspect="1"/>
            </p:cNvSpPr>
            <p:nvPr/>
          </p:nvSpPr>
          <p:spPr>
            <a:xfrm>
              <a:off x="3902679" y="2000935"/>
              <a:ext cx="430750" cy="430647"/>
            </a:xfrm>
            <a:custGeom>
              <a:avLst/>
              <a:gdLst>
                <a:gd name="connsiteX0" fmla="*/ 141697 w 432933"/>
                <a:gd name="connsiteY0" fmla="*/ 315405 h 432830"/>
                <a:gd name="connsiteX1" fmla="*/ 160780 w 432933"/>
                <a:gd name="connsiteY1" fmla="*/ 321479 h 432830"/>
                <a:gd name="connsiteX2" fmla="*/ 179790 w 432933"/>
                <a:gd name="connsiteY2" fmla="*/ 315505 h 432830"/>
                <a:gd name="connsiteX3" fmla="*/ 191132 w 432933"/>
                <a:gd name="connsiteY3" fmla="*/ 301418 h 432830"/>
                <a:gd name="connsiteX4" fmla="*/ 206419 w 432933"/>
                <a:gd name="connsiteY4" fmla="*/ 254802 h 432830"/>
                <a:gd name="connsiteX5" fmla="*/ 224836 w 432933"/>
                <a:gd name="connsiteY5" fmla="*/ 224980 h 432830"/>
                <a:gd name="connsiteX6" fmla="*/ 254656 w 432933"/>
                <a:gd name="connsiteY6" fmla="*/ 206565 h 432830"/>
                <a:gd name="connsiteX7" fmla="*/ 299565 w 432933"/>
                <a:gd name="connsiteY7" fmla="*/ 191933 h 432830"/>
                <a:gd name="connsiteX8" fmla="*/ 315539 w 432933"/>
                <a:gd name="connsiteY8" fmla="*/ 179867 h 432830"/>
                <a:gd name="connsiteX9" fmla="*/ 321605 w 432933"/>
                <a:gd name="connsiteY9" fmla="*/ 160790 h 432830"/>
                <a:gd name="connsiteX10" fmla="*/ 315539 w 432933"/>
                <a:gd name="connsiteY10" fmla="*/ 141713 h 432830"/>
                <a:gd name="connsiteX11" fmla="*/ 299565 w 432933"/>
                <a:gd name="connsiteY11" fmla="*/ 129647 h 432830"/>
                <a:gd name="connsiteX12" fmla="*/ 253802 w 432933"/>
                <a:gd name="connsiteY12" fmla="*/ 114891 h 432830"/>
                <a:gd name="connsiteX13" fmla="*/ 224019 w 432933"/>
                <a:gd name="connsiteY13" fmla="*/ 96487 h 432830"/>
                <a:gd name="connsiteX14" fmla="*/ 205628 w 432933"/>
                <a:gd name="connsiteY14" fmla="*/ 66804 h 432830"/>
                <a:gd name="connsiteX15" fmla="*/ 191046 w 432933"/>
                <a:gd name="connsiteY15" fmla="*/ 21919 h 432830"/>
                <a:gd name="connsiteX16" fmla="*/ 178974 w 432933"/>
                <a:gd name="connsiteY16" fmla="*/ 5951 h 432830"/>
                <a:gd name="connsiteX17" fmla="*/ 159896 w 432933"/>
                <a:gd name="connsiteY17" fmla="*/ 0 h 432830"/>
                <a:gd name="connsiteX18" fmla="*/ 140818 w 432933"/>
                <a:gd name="connsiteY18" fmla="*/ 5951 h 432830"/>
                <a:gd name="connsiteX19" fmla="*/ 128610 w 432933"/>
                <a:gd name="connsiteY19" fmla="*/ 22277 h 432830"/>
                <a:gd name="connsiteX20" fmla="*/ 113855 w 432933"/>
                <a:gd name="connsiteY20" fmla="*/ 67632 h 432830"/>
                <a:gd name="connsiteX21" fmla="*/ 96057 w 432933"/>
                <a:gd name="connsiteY21" fmla="*/ 96401 h 432830"/>
                <a:gd name="connsiteX22" fmla="*/ 66905 w 432933"/>
                <a:gd name="connsiteY22" fmla="*/ 114854 h 432830"/>
                <a:gd name="connsiteX23" fmla="*/ 22046 w 432933"/>
                <a:gd name="connsiteY23" fmla="*/ 129424 h 432830"/>
                <a:gd name="connsiteX24" fmla="*/ 9319 w 432933"/>
                <a:gd name="connsiteY24" fmla="*/ 137581 h 432830"/>
                <a:gd name="connsiteX25" fmla="*/ 1558 w 432933"/>
                <a:gd name="connsiteY25" fmla="*/ 150553 h 432830"/>
                <a:gd name="connsiteX26" fmla="*/ 388 w 432933"/>
                <a:gd name="connsiteY26" fmla="*/ 165625 h 432830"/>
                <a:gd name="connsiteX27" fmla="*/ 6054 w 432933"/>
                <a:gd name="connsiteY27" fmla="*/ 179639 h 432830"/>
                <a:gd name="connsiteX28" fmla="*/ 22405 w 432933"/>
                <a:gd name="connsiteY28" fmla="*/ 191847 h 432830"/>
                <a:gd name="connsiteX29" fmla="*/ 66781 w 432933"/>
                <a:gd name="connsiteY29" fmla="*/ 206256 h 432830"/>
                <a:gd name="connsiteX30" fmla="*/ 96614 w 432933"/>
                <a:gd name="connsiteY30" fmla="*/ 224734 h 432830"/>
                <a:gd name="connsiteX31" fmla="*/ 102909 w 432933"/>
                <a:gd name="connsiteY31" fmla="*/ 231895 h 432830"/>
                <a:gd name="connsiteX32" fmla="*/ 115042 w 432933"/>
                <a:gd name="connsiteY32" fmla="*/ 254616 h 432830"/>
                <a:gd name="connsiteX33" fmla="*/ 129625 w 432933"/>
                <a:gd name="connsiteY33" fmla="*/ 299426 h 432830"/>
                <a:gd name="connsiteX34" fmla="*/ 141697 w 432933"/>
                <a:gd name="connsiteY34" fmla="*/ 315405 h 432830"/>
                <a:gd name="connsiteX35" fmla="*/ 332397 w 432933"/>
                <a:gd name="connsiteY35" fmla="*/ 428360 h 432830"/>
                <a:gd name="connsiteX36" fmla="*/ 346299 w 432933"/>
                <a:gd name="connsiteY36" fmla="*/ 432794 h 432830"/>
                <a:gd name="connsiteX37" fmla="*/ 346360 w 432933"/>
                <a:gd name="connsiteY37" fmla="*/ 432831 h 432830"/>
                <a:gd name="connsiteX38" fmla="*/ 360412 w 432933"/>
                <a:gd name="connsiteY38" fmla="*/ 428295 h 432830"/>
                <a:gd name="connsiteX39" fmla="*/ 369168 w 432933"/>
                <a:gd name="connsiteY39" fmla="*/ 416406 h 432830"/>
                <a:gd name="connsiteX40" fmla="*/ 376205 w 432933"/>
                <a:gd name="connsiteY40" fmla="*/ 394761 h 432830"/>
                <a:gd name="connsiteX41" fmla="*/ 383304 w 432933"/>
                <a:gd name="connsiteY41" fmla="*/ 383259 h 432830"/>
                <a:gd name="connsiteX42" fmla="*/ 394745 w 432933"/>
                <a:gd name="connsiteY42" fmla="*/ 376184 h 432830"/>
                <a:gd name="connsiteX43" fmla="*/ 416884 w 432933"/>
                <a:gd name="connsiteY43" fmla="*/ 368986 h 432830"/>
                <a:gd name="connsiteX44" fmla="*/ 426154 w 432933"/>
                <a:gd name="connsiteY44" fmla="*/ 363040 h 432830"/>
                <a:gd name="connsiteX45" fmla="*/ 431804 w 432933"/>
                <a:gd name="connsiteY45" fmla="*/ 353586 h 432830"/>
                <a:gd name="connsiteX46" fmla="*/ 432648 w 432933"/>
                <a:gd name="connsiteY46" fmla="*/ 342606 h 432830"/>
                <a:gd name="connsiteX47" fmla="*/ 428511 w 432933"/>
                <a:gd name="connsiteY47" fmla="*/ 332400 h 432830"/>
                <a:gd name="connsiteX48" fmla="*/ 416080 w 432933"/>
                <a:gd name="connsiteY48" fmla="*/ 323371 h 432830"/>
                <a:gd name="connsiteX49" fmla="*/ 394349 w 432933"/>
                <a:gd name="connsiteY49" fmla="*/ 316334 h 432830"/>
                <a:gd name="connsiteX50" fmla="*/ 382886 w 432933"/>
                <a:gd name="connsiteY50" fmla="*/ 309244 h 432830"/>
                <a:gd name="connsiteX51" fmla="*/ 375797 w 432933"/>
                <a:gd name="connsiteY51" fmla="*/ 297781 h 432830"/>
                <a:gd name="connsiteX52" fmla="*/ 368599 w 432933"/>
                <a:gd name="connsiteY52" fmla="*/ 275654 h 432830"/>
                <a:gd name="connsiteX53" fmla="*/ 359817 w 432933"/>
                <a:gd name="connsiteY53" fmla="*/ 264041 h 432830"/>
                <a:gd name="connsiteX54" fmla="*/ 349514 w 432933"/>
                <a:gd name="connsiteY54" fmla="*/ 259882 h 432830"/>
                <a:gd name="connsiteX55" fmla="*/ 338442 w 432933"/>
                <a:gd name="connsiteY55" fmla="*/ 260798 h 432830"/>
                <a:gd name="connsiteX56" fmla="*/ 328962 w 432933"/>
                <a:gd name="connsiteY56" fmla="*/ 266590 h 432830"/>
                <a:gd name="connsiteX57" fmla="*/ 323096 w 432933"/>
                <a:gd name="connsiteY57" fmla="*/ 276026 h 432830"/>
                <a:gd name="connsiteX58" fmla="*/ 316021 w 432933"/>
                <a:gd name="connsiteY58" fmla="*/ 297757 h 432830"/>
                <a:gd name="connsiteX59" fmla="*/ 309138 w 432933"/>
                <a:gd name="connsiteY59" fmla="*/ 309090 h 432830"/>
                <a:gd name="connsiteX60" fmla="*/ 297976 w 432933"/>
                <a:gd name="connsiteY60" fmla="*/ 316247 h 432830"/>
                <a:gd name="connsiteX61" fmla="*/ 275824 w 432933"/>
                <a:gd name="connsiteY61" fmla="*/ 323446 h 432830"/>
                <a:gd name="connsiteX62" fmla="*/ 264136 w 432933"/>
                <a:gd name="connsiteY62" fmla="*/ 332307 h 432830"/>
                <a:gd name="connsiteX63" fmla="*/ 259771 w 432933"/>
                <a:gd name="connsiteY63" fmla="*/ 346312 h 432830"/>
                <a:gd name="connsiteX64" fmla="*/ 264356 w 432933"/>
                <a:gd name="connsiteY64" fmla="*/ 360246 h 432830"/>
                <a:gd name="connsiteX65" fmla="*/ 276183 w 432933"/>
                <a:gd name="connsiteY65" fmla="*/ 368924 h 432830"/>
                <a:gd name="connsiteX66" fmla="*/ 297852 w 432933"/>
                <a:gd name="connsiteY66" fmla="*/ 375974 h 432830"/>
                <a:gd name="connsiteX67" fmla="*/ 309335 w 432933"/>
                <a:gd name="connsiteY67" fmla="*/ 383089 h 432830"/>
                <a:gd name="connsiteX68" fmla="*/ 316404 w 432933"/>
                <a:gd name="connsiteY68" fmla="*/ 394600 h 432830"/>
                <a:gd name="connsiteX69" fmla="*/ 323603 w 432933"/>
                <a:gd name="connsiteY69" fmla="*/ 416715 h 432830"/>
                <a:gd name="connsiteX70" fmla="*/ 332397 w 432933"/>
                <a:gd name="connsiteY70" fmla="*/ 428360 h 432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432933" h="432830">
                  <a:moveTo>
                    <a:pt x="141697" y="315405"/>
                  </a:moveTo>
                  <a:cubicBezTo>
                    <a:pt x="147278" y="319355"/>
                    <a:pt x="153944" y="321477"/>
                    <a:pt x="160780" y="321479"/>
                  </a:cubicBezTo>
                  <a:cubicBezTo>
                    <a:pt x="167583" y="321501"/>
                    <a:pt x="174225" y="319415"/>
                    <a:pt x="179790" y="315505"/>
                  </a:cubicBezTo>
                  <a:cubicBezTo>
                    <a:pt x="184798" y="311944"/>
                    <a:pt x="188723" y="307069"/>
                    <a:pt x="191132" y="301418"/>
                  </a:cubicBezTo>
                  <a:lnTo>
                    <a:pt x="206419" y="254802"/>
                  </a:lnTo>
                  <a:cubicBezTo>
                    <a:pt x="210157" y="243565"/>
                    <a:pt x="216462" y="233354"/>
                    <a:pt x="224836" y="224980"/>
                  </a:cubicBezTo>
                  <a:cubicBezTo>
                    <a:pt x="233209" y="216607"/>
                    <a:pt x="243419" y="210302"/>
                    <a:pt x="254656" y="206565"/>
                  </a:cubicBezTo>
                  <a:lnTo>
                    <a:pt x="299565" y="191933"/>
                  </a:lnTo>
                  <a:cubicBezTo>
                    <a:pt x="306010" y="189660"/>
                    <a:pt x="311591" y="185445"/>
                    <a:pt x="315539" y="179867"/>
                  </a:cubicBezTo>
                  <a:cubicBezTo>
                    <a:pt x="319485" y="174289"/>
                    <a:pt x="321605" y="167624"/>
                    <a:pt x="321605" y="160790"/>
                  </a:cubicBezTo>
                  <a:cubicBezTo>
                    <a:pt x="321605" y="153957"/>
                    <a:pt x="319485" y="147291"/>
                    <a:pt x="315539" y="141713"/>
                  </a:cubicBezTo>
                  <a:cubicBezTo>
                    <a:pt x="311591" y="136135"/>
                    <a:pt x="306010" y="131919"/>
                    <a:pt x="299565" y="129647"/>
                  </a:cubicBezTo>
                  <a:lnTo>
                    <a:pt x="253802" y="114891"/>
                  </a:lnTo>
                  <a:cubicBezTo>
                    <a:pt x="242589" y="111135"/>
                    <a:pt x="232395" y="104836"/>
                    <a:pt x="224019" y="96487"/>
                  </a:cubicBezTo>
                  <a:cubicBezTo>
                    <a:pt x="215680" y="88146"/>
                    <a:pt x="209384" y="77986"/>
                    <a:pt x="205628" y="66804"/>
                  </a:cubicBezTo>
                  <a:lnTo>
                    <a:pt x="191046" y="21919"/>
                  </a:lnTo>
                  <a:cubicBezTo>
                    <a:pt x="188776" y="15473"/>
                    <a:pt x="184557" y="9893"/>
                    <a:pt x="178974" y="5951"/>
                  </a:cubicBezTo>
                  <a:cubicBezTo>
                    <a:pt x="173368" y="2076"/>
                    <a:pt x="166713" y="0"/>
                    <a:pt x="159896" y="0"/>
                  </a:cubicBezTo>
                  <a:cubicBezTo>
                    <a:pt x="153080" y="0"/>
                    <a:pt x="146426" y="2076"/>
                    <a:pt x="140818" y="5951"/>
                  </a:cubicBezTo>
                  <a:cubicBezTo>
                    <a:pt x="135135" y="9975"/>
                    <a:pt x="130864" y="15688"/>
                    <a:pt x="128610" y="22277"/>
                  </a:cubicBezTo>
                  <a:lnTo>
                    <a:pt x="113855" y="67632"/>
                  </a:lnTo>
                  <a:cubicBezTo>
                    <a:pt x="110143" y="78428"/>
                    <a:pt x="104062" y="88259"/>
                    <a:pt x="96057" y="96401"/>
                  </a:cubicBezTo>
                  <a:cubicBezTo>
                    <a:pt x="87878" y="104697"/>
                    <a:pt x="77905" y="111010"/>
                    <a:pt x="66905" y="114854"/>
                  </a:cubicBezTo>
                  <a:lnTo>
                    <a:pt x="22046" y="129424"/>
                  </a:lnTo>
                  <a:cubicBezTo>
                    <a:pt x="17230" y="131122"/>
                    <a:pt x="12874" y="133915"/>
                    <a:pt x="9319" y="137581"/>
                  </a:cubicBezTo>
                  <a:cubicBezTo>
                    <a:pt x="5764" y="141247"/>
                    <a:pt x="3107" y="145687"/>
                    <a:pt x="1558" y="150553"/>
                  </a:cubicBezTo>
                  <a:cubicBezTo>
                    <a:pt x="8" y="155419"/>
                    <a:pt x="-392" y="160577"/>
                    <a:pt x="388" y="165625"/>
                  </a:cubicBezTo>
                  <a:cubicBezTo>
                    <a:pt x="1168" y="170671"/>
                    <a:pt x="3107" y="175469"/>
                    <a:pt x="6054" y="179639"/>
                  </a:cubicBezTo>
                  <a:cubicBezTo>
                    <a:pt x="10085" y="185326"/>
                    <a:pt x="15806" y="189598"/>
                    <a:pt x="22405" y="191847"/>
                  </a:cubicBezTo>
                  <a:lnTo>
                    <a:pt x="66781" y="206256"/>
                  </a:lnTo>
                  <a:cubicBezTo>
                    <a:pt x="78023" y="210021"/>
                    <a:pt x="88235" y="216347"/>
                    <a:pt x="96614" y="224734"/>
                  </a:cubicBezTo>
                  <a:cubicBezTo>
                    <a:pt x="98856" y="226991"/>
                    <a:pt x="100959" y="229382"/>
                    <a:pt x="102909" y="231895"/>
                  </a:cubicBezTo>
                  <a:cubicBezTo>
                    <a:pt x="108220" y="238722"/>
                    <a:pt x="112323" y="246406"/>
                    <a:pt x="115042" y="254616"/>
                  </a:cubicBezTo>
                  <a:lnTo>
                    <a:pt x="129625" y="299426"/>
                  </a:lnTo>
                  <a:cubicBezTo>
                    <a:pt x="131899" y="305873"/>
                    <a:pt x="136118" y="311456"/>
                    <a:pt x="141697" y="315405"/>
                  </a:cubicBezTo>
                  <a:close/>
                  <a:moveTo>
                    <a:pt x="332397" y="428360"/>
                  </a:moveTo>
                  <a:cubicBezTo>
                    <a:pt x="336461" y="431239"/>
                    <a:pt x="341318" y="432789"/>
                    <a:pt x="346299" y="432794"/>
                  </a:cubicBezTo>
                  <a:lnTo>
                    <a:pt x="346360" y="432831"/>
                  </a:lnTo>
                  <a:cubicBezTo>
                    <a:pt x="351404" y="432829"/>
                    <a:pt x="356319" y="431243"/>
                    <a:pt x="360412" y="428295"/>
                  </a:cubicBezTo>
                  <a:cubicBezTo>
                    <a:pt x="364505" y="425348"/>
                    <a:pt x="367568" y="421188"/>
                    <a:pt x="369168" y="416406"/>
                  </a:cubicBezTo>
                  <a:lnTo>
                    <a:pt x="376205" y="394761"/>
                  </a:lnTo>
                  <a:cubicBezTo>
                    <a:pt x="377661" y="390433"/>
                    <a:pt x="380089" y="386499"/>
                    <a:pt x="383304" y="383259"/>
                  </a:cubicBezTo>
                  <a:cubicBezTo>
                    <a:pt x="386521" y="380050"/>
                    <a:pt x="390437" y="377629"/>
                    <a:pt x="394745" y="376184"/>
                  </a:cubicBezTo>
                  <a:lnTo>
                    <a:pt x="416884" y="368986"/>
                  </a:lnTo>
                  <a:cubicBezTo>
                    <a:pt x="420393" y="367748"/>
                    <a:pt x="423566" y="365712"/>
                    <a:pt x="426154" y="363040"/>
                  </a:cubicBezTo>
                  <a:cubicBezTo>
                    <a:pt x="428743" y="360369"/>
                    <a:pt x="430677" y="357132"/>
                    <a:pt x="431804" y="353586"/>
                  </a:cubicBezTo>
                  <a:cubicBezTo>
                    <a:pt x="432931" y="350041"/>
                    <a:pt x="433219" y="346282"/>
                    <a:pt x="432648" y="342606"/>
                  </a:cubicBezTo>
                  <a:cubicBezTo>
                    <a:pt x="432076" y="338929"/>
                    <a:pt x="430660" y="335437"/>
                    <a:pt x="428511" y="332400"/>
                  </a:cubicBezTo>
                  <a:cubicBezTo>
                    <a:pt x="425454" y="328123"/>
                    <a:pt x="421092" y="324956"/>
                    <a:pt x="416080" y="323371"/>
                  </a:cubicBezTo>
                  <a:lnTo>
                    <a:pt x="394349" y="316334"/>
                  </a:lnTo>
                  <a:cubicBezTo>
                    <a:pt x="390030" y="314890"/>
                    <a:pt x="386107" y="312464"/>
                    <a:pt x="382886" y="309244"/>
                  </a:cubicBezTo>
                  <a:cubicBezTo>
                    <a:pt x="379667" y="306024"/>
                    <a:pt x="377240" y="302100"/>
                    <a:pt x="375797" y="297781"/>
                  </a:cubicBezTo>
                  <a:lnTo>
                    <a:pt x="368599" y="275654"/>
                  </a:lnTo>
                  <a:cubicBezTo>
                    <a:pt x="366951" y="270963"/>
                    <a:pt x="363881" y="266904"/>
                    <a:pt x="359817" y="264041"/>
                  </a:cubicBezTo>
                  <a:cubicBezTo>
                    <a:pt x="356755" y="261870"/>
                    <a:pt x="353226" y="260445"/>
                    <a:pt x="349514" y="259882"/>
                  </a:cubicBezTo>
                  <a:cubicBezTo>
                    <a:pt x="345803" y="259320"/>
                    <a:pt x="342012" y="259633"/>
                    <a:pt x="338442" y="260798"/>
                  </a:cubicBezTo>
                  <a:cubicBezTo>
                    <a:pt x="334874" y="261963"/>
                    <a:pt x="331627" y="263947"/>
                    <a:pt x="328962" y="266590"/>
                  </a:cubicBezTo>
                  <a:cubicBezTo>
                    <a:pt x="326298" y="269234"/>
                    <a:pt x="324288" y="272466"/>
                    <a:pt x="323096" y="276026"/>
                  </a:cubicBezTo>
                  <a:lnTo>
                    <a:pt x="316021" y="297757"/>
                  </a:lnTo>
                  <a:cubicBezTo>
                    <a:pt x="314620" y="302009"/>
                    <a:pt x="312266" y="305886"/>
                    <a:pt x="309138" y="309090"/>
                  </a:cubicBezTo>
                  <a:cubicBezTo>
                    <a:pt x="306011" y="312294"/>
                    <a:pt x="302193" y="314742"/>
                    <a:pt x="297976" y="316247"/>
                  </a:cubicBezTo>
                  <a:lnTo>
                    <a:pt x="275824" y="323446"/>
                  </a:lnTo>
                  <a:cubicBezTo>
                    <a:pt x="271099" y="325110"/>
                    <a:pt x="267013" y="328209"/>
                    <a:pt x="264136" y="332307"/>
                  </a:cubicBezTo>
                  <a:cubicBezTo>
                    <a:pt x="261258" y="336408"/>
                    <a:pt x="259732" y="341304"/>
                    <a:pt x="259771" y="346312"/>
                  </a:cubicBezTo>
                  <a:cubicBezTo>
                    <a:pt x="259811" y="351321"/>
                    <a:pt x="261414" y="356193"/>
                    <a:pt x="264356" y="360246"/>
                  </a:cubicBezTo>
                  <a:cubicBezTo>
                    <a:pt x="267299" y="364301"/>
                    <a:pt x="271433" y="367333"/>
                    <a:pt x="276183" y="368924"/>
                  </a:cubicBezTo>
                  <a:lnTo>
                    <a:pt x="297852" y="375974"/>
                  </a:lnTo>
                  <a:cubicBezTo>
                    <a:pt x="302182" y="377418"/>
                    <a:pt x="306114" y="379855"/>
                    <a:pt x="309335" y="383089"/>
                  </a:cubicBezTo>
                  <a:cubicBezTo>
                    <a:pt x="312555" y="386324"/>
                    <a:pt x="314977" y="390265"/>
                    <a:pt x="316404" y="394600"/>
                  </a:cubicBezTo>
                  <a:lnTo>
                    <a:pt x="323603" y="416715"/>
                  </a:lnTo>
                  <a:cubicBezTo>
                    <a:pt x="325260" y="421412"/>
                    <a:pt x="328332" y="425480"/>
                    <a:pt x="332397" y="428360"/>
                  </a:cubicBezTo>
                  <a:close/>
                </a:path>
              </a:pathLst>
            </a:custGeom>
            <a:solidFill>
              <a:srgbClr val="FFFFFF"/>
            </a:solidFill>
            <a:ln w="19050">
              <a:noFill/>
              <a:headEnd type="none" w="med" len="med"/>
              <a:tailEnd type="none" w="med" len="med"/>
            </a:ln>
            <a:effectLst/>
            <a:scene3d>
              <a:camera prst="isometricOffAxis1Top"/>
              <a:lightRig rig="threePt" dir="t"/>
            </a:scene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61258" tIns="209006" rIns="261258" bIns="209006" numCol="1" spcCol="0" rtlCol="0" fromWordArt="0" anchor="t" anchorCtr="0" forceAA="0" compatLnSpc="1">
              <a:prstTxWarp prst="textNoShape">
                <a:avLst/>
              </a:prstTxWarp>
              <a:noAutofit/>
            </a:bodyPr>
            <a:lstStyle/>
            <a:p>
              <a:pPr marL="0" marR="0" lvl="0" indent="0" algn="l" defTabSz="1331832" rtl="0" eaLnBrk="1" fontAlgn="base" latinLnBrk="0" hangingPunct="1">
                <a:lnSpc>
                  <a:spcPct val="100000"/>
                </a:lnSpc>
                <a:spcBef>
                  <a:spcPct val="0"/>
                </a:spcBef>
                <a:spcAft>
                  <a:spcPct val="0"/>
                </a:spcAft>
                <a:buClrTx/>
                <a:buSzTx/>
                <a:buFontTx/>
                <a:buNone/>
                <a:tabLst/>
                <a:defRPr/>
              </a:pPr>
              <a:endParaRPr kumimoji="0" lang="en-US" sz="2856" b="0" i="0" u="none" strike="noStrike" kern="1200" cap="none" spc="0" normalizeH="0" baseline="0" noProof="0">
                <a:ln>
                  <a:noFill/>
                </a:ln>
                <a:solidFill>
                  <a:srgbClr val="FFFFFF"/>
                </a:solidFill>
                <a:effectLst/>
                <a:uLnTx/>
                <a:uFillTx/>
                <a:latin typeface="Segoe UI Variable Display Semib" pitchFamily="2" charset="0"/>
                <a:ea typeface="+mn-ea"/>
                <a:cs typeface="Segoe UI" pitchFamily="34" charset="0"/>
              </a:endParaRPr>
            </a:p>
          </p:txBody>
        </p:sp>
      </p:grpSp>
      <p:grpSp>
        <p:nvGrpSpPr>
          <p:cNvPr id="104" name="Group 103">
            <a:extLst>
              <a:ext uri="{FF2B5EF4-FFF2-40B4-BE49-F238E27FC236}">
                <a16:creationId xmlns:a16="http://schemas.microsoft.com/office/drawing/2014/main" id="{F0A0DE1F-71D0-CB3F-2D61-15AF7B06E6A2}"/>
              </a:ext>
            </a:extLst>
          </p:cNvPr>
          <p:cNvGrpSpPr/>
          <p:nvPr/>
        </p:nvGrpSpPr>
        <p:grpSpPr>
          <a:xfrm>
            <a:off x="5041672" y="1453404"/>
            <a:ext cx="2287808" cy="2287808"/>
            <a:chOff x="2974150" y="2418961"/>
            <a:chExt cx="2287808" cy="2287808"/>
          </a:xfrm>
        </p:grpSpPr>
        <p:sp>
          <p:nvSpPr>
            <p:cNvPr id="102" name="Box 3a" descr="Copilot devices layer">
              <a:extLst>
                <a:ext uri="{FF2B5EF4-FFF2-40B4-BE49-F238E27FC236}">
                  <a16:creationId xmlns:a16="http://schemas.microsoft.com/office/drawing/2014/main" id="{81F5F832-20A9-0EB7-9A6E-5B261CE86E18}"/>
                </a:ext>
                <a:ext uri="{C183D7F6-B498-43B3-948B-1728B52AA6E4}">
                  <adec:decorative xmlns:adec="http://schemas.microsoft.com/office/drawing/2017/decorative" val="0"/>
                </a:ext>
              </a:extLst>
            </p:cNvPr>
            <p:cNvSpPr>
              <a:spLocks noChangeAspect="1"/>
            </p:cNvSpPr>
            <p:nvPr/>
          </p:nvSpPr>
          <p:spPr bwMode="auto">
            <a:xfrm>
              <a:off x="2974150" y="2418961"/>
              <a:ext cx="2287808" cy="2287808"/>
            </a:xfrm>
            <a:prstGeom prst="roundRect">
              <a:avLst>
                <a:gd name="adj" fmla="val 4961"/>
              </a:avLst>
            </a:prstGeom>
            <a:gradFill flip="none" rotWithShape="1">
              <a:gsLst>
                <a:gs pos="0">
                  <a:srgbClr val="F65567"/>
                </a:gs>
                <a:gs pos="80000">
                  <a:srgbClr val="AF34B2"/>
                </a:gs>
              </a:gsLst>
              <a:path path="circle">
                <a:fillToRect l="100000" t="100000"/>
              </a:path>
              <a:tileRect r="-100000" b="-100000"/>
            </a:gradFill>
            <a:ln w="19050">
              <a:noFill/>
              <a:headEnd type="none" w="med" len="med"/>
              <a:tailEnd type="none" w="med" len="med"/>
            </a:ln>
            <a:effectLst/>
            <a:scene3d>
              <a:camera prst="isometricOffAxis1Top"/>
              <a:lightRig rig="threePt" dir="t"/>
            </a:scene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288"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noFill/>
                  <a:effectLst/>
                  <a:uLnTx/>
                  <a:uFillTx/>
                  <a:latin typeface="Segoe UI Variable Display Semib" pitchFamily="2" charset="0"/>
                  <a:ea typeface="+mn-ea"/>
                  <a:cs typeface="Segoe UI" pitchFamily="34" charset="0"/>
                </a:rPr>
                <a:t>3a</a:t>
              </a:r>
            </a:p>
          </p:txBody>
        </p:sp>
        <p:sp>
          <p:nvSpPr>
            <p:cNvPr id="103" name="!!3a-Device" descr="Icon of a laptop">
              <a:extLst>
                <a:ext uri="{FF2B5EF4-FFF2-40B4-BE49-F238E27FC236}">
                  <a16:creationId xmlns:a16="http://schemas.microsoft.com/office/drawing/2014/main" id="{D53FD050-510D-6630-F2F9-813A3D736BC7}"/>
                </a:ext>
              </a:extLst>
            </p:cNvPr>
            <p:cNvSpPr>
              <a:spLocks noChangeAspect="1"/>
            </p:cNvSpPr>
            <p:nvPr/>
          </p:nvSpPr>
          <p:spPr>
            <a:xfrm>
              <a:off x="3902679" y="3401332"/>
              <a:ext cx="430750" cy="323065"/>
            </a:xfrm>
            <a:custGeom>
              <a:avLst/>
              <a:gdLst>
                <a:gd name="connsiteX0" fmla="*/ 49473 w 494731"/>
                <a:gd name="connsiteY0" fmla="*/ 52565 h 371048"/>
                <a:gd name="connsiteX1" fmla="*/ 102038 w 494731"/>
                <a:gd name="connsiteY1" fmla="*/ 0 h 371048"/>
                <a:gd name="connsiteX2" fmla="*/ 392693 w 494731"/>
                <a:gd name="connsiteY2" fmla="*/ 0 h 371048"/>
                <a:gd name="connsiteX3" fmla="*/ 445259 w 494731"/>
                <a:gd name="connsiteY3" fmla="*/ 52565 h 371048"/>
                <a:gd name="connsiteX4" fmla="*/ 445259 w 494731"/>
                <a:gd name="connsiteY4" fmla="*/ 244274 h 371048"/>
                <a:gd name="connsiteX5" fmla="*/ 392693 w 494731"/>
                <a:gd name="connsiteY5" fmla="*/ 296839 h 371048"/>
                <a:gd name="connsiteX6" fmla="*/ 102038 w 494731"/>
                <a:gd name="connsiteY6" fmla="*/ 296839 h 371048"/>
                <a:gd name="connsiteX7" fmla="*/ 49473 w 494731"/>
                <a:gd name="connsiteY7" fmla="*/ 244274 h 371048"/>
                <a:gd name="connsiteX8" fmla="*/ 49473 w 494731"/>
                <a:gd name="connsiteY8" fmla="*/ 52565 h 371048"/>
                <a:gd name="connsiteX9" fmla="*/ 15460 w 494731"/>
                <a:gd name="connsiteY9" fmla="*/ 340128 h 371048"/>
                <a:gd name="connsiteX10" fmla="*/ 0 w 494731"/>
                <a:gd name="connsiteY10" fmla="*/ 355588 h 371048"/>
                <a:gd name="connsiteX11" fmla="*/ 15460 w 494731"/>
                <a:gd name="connsiteY11" fmla="*/ 371049 h 371048"/>
                <a:gd name="connsiteX12" fmla="*/ 479271 w 494731"/>
                <a:gd name="connsiteY12" fmla="*/ 371049 h 371048"/>
                <a:gd name="connsiteX13" fmla="*/ 494732 w 494731"/>
                <a:gd name="connsiteY13" fmla="*/ 355588 h 371048"/>
                <a:gd name="connsiteX14" fmla="*/ 479271 w 494731"/>
                <a:gd name="connsiteY14" fmla="*/ 340128 h 371048"/>
                <a:gd name="connsiteX15" fmla="*/ 15460 w 494731"/>
                <a:gd name="connsiteY15" fmla="*/ 340128 h 371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94731" h="371048">
                  <a:moveTo>
                    <a:pt x="49473" y="52565"/>
                  </a:moveTo>
                  <a:cubicBezTo>
                    <a:pt x="49473" y="23534"/>
                    <a:pt x="73007" y="0"/>
                    <a:pt x="102038" y="0"/>
                  </a:cubicBezTo>
                  <a:lnTo>
                    <a:pt x="392693" y="0"/>
                  </a:lnTo>
                  <a:cubicBezTo>
                    <a:pt x="421724" y="0"/>
                    <a:pt x="445259" y="23534"/>
                    <a:pt x="445259" y="52565"/>
                  </a:cubicBezTo>
                  <a:lnTo>
                    <a:pt x="445259" y="244274"/>
                  </a:lnTo>
                  <a:cubicBezTo>
                    <a:pt x="445259" y="273305"/>
                    <a:pt x="421724" y="296839"/>
                    <a:pt x="392693" y="296839"/>
                  </a:cubicBezTo>
                  <a:lnTo>
                    <a:pt x="102038" y="296839"/>
                  </a:lnTo>
                  <a:cubicBezTo>
                    <a:pt x="73007" y="296839"/>
                    <a:pt x="49473" y="273305"/>
                    <a:pt x="49473" y="244274"/>
                  </a:cubicBezTo>
                  <a:lnTo>
                    <a:pt x="49473" y="52565"/>
                  </a:lnTo>
                  <a:close/>
                  <a:moveTo>
                    <a:pt x="15460" y="340128"/>
                  </a:moveTo>
                  <a:cubicBezTo>
                    <a:pt x="6922" y="340128"/>
                    <a:pt x="0" y="347049"/>
                    <a:pt x="0" y="355588"/>
                  </a:cubicBezTo>
                  <a:cubicBezTo>
                    <a:pt x="0" y="364127"/>
                    <a:pt x="6922" y="371049"/>
                    <a:pt x="15460" y="371049"/>
                  </a:cubicBezTo>
                  <a:lnTo>
                    <a:pt x="479271" y="371049"/>
                  </a:lnTo>
                  <a:cubicBezTo>
                    <a:pt x="487810" y="371049"/>
                    <a:pt x="494732" y="364127"/>
                    <a:pt x="494732" y="355588"/>
                  </a:cubicBezTo>
                  <a:cubicBezTo>
                    <a:pt x="494732" y="347049"/>
                    <a:pt x="487810" y="340128"/>
                    <a:pt x="479271" y="340128"/>
                  </a:cubicBezTo>
                  <a:lnTo>
                    <a:pt x="15460" y="340128"/>
                  </a:lnTo>
                  <a:close/>
                </a:path>
              </a:pathLst>
            </a:custGeom>
            <a:solidFill>
              <a:srgbClr val="FFFFFF"/>
            </a:solidFill>
            <a:ln w="19050">
              <a:noFill/>
              <a:headEnd type="none" w="med" len="med"/>
              <a:tailEnd type="none" w="med" len="med"/>
            </a:ln>
            <a:effectLst/>
            <a:scene3d>
              <a:camera prst="isometricOffAxis1Top"/>
              <a:lightRig rig="threePt" dir="t"/>
            </a:scene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61258" tIns="209006" rIns="261258" bIns="209006" numCol="1" spcCol="0" rtlCol="0" fromWordArt="0" anchor="t" anchorCtr="0" forceAA="0" compatLnSpc="1">
              <a:prstTxWarp prst="textNoShape">
                <a:avLst/>
              </a:prstTxWarp>
              <a:noAutofit/>
            </a:bodyPr>
            <a:lstStyle/>
            <a:p>
              <a:pPr marL="0" marR="0" lvl="0" indent="0" algn="l" defTabSz="1331832" rtl="0" eaLnBrk="1" fontAlgn="base" latinLnBrk="0" hangingPunct="1">
                <a:lnSpc>
                  <a:spcPct val="100000"/>
                </a:lnSpc>
                <a:spcBef>
                  <a:spcPct val="0"/>
                </a:spcBef>
                <a:spcAft>
                  <a:spcPct val="0"/>
                </a:spcAft>
                <a:buClrTx/>
                <a:buSzTx/>
                <a:buFontTx/>
                <a:buNone/>
                <a:tabLst/>
                <a:defRPr/>
              </a:pPr>
              <a:endParaRPr kumimoji="0" lang="en-US" sz="2856" b="0" i="0" u="none" strike="noStrike" kern="1200" cap="none" spc="0" normalizeH="0" baseline="0" noProof="0">
                <a:ln>
                  <a:noFill/>
                </a:ln>
                <a:solidFill>
                  <a:srgbClr val="FFFFFF"/>
                </a:solidFill>
                <a:effectLst/>
                <a:uLnTx/>
                <a:uFillTx/>
                <a:latin typeface="Segoe UI Variable Display Semib" pitchFamily="2" charset="0"/>
                <a:ea typeface="+mn-ea"/>
                <a:cs typeface="Segoe UI" pitchFamily="34" charset="0"/>
              </a:endParaRPr>
            </a:p>
          </p:txBody>
        </p:sp>
      </p:grpSp>
      <p:grpSp>
        <p:nvGrpSpPr>
          <p:cNvPr id="101" name="Group 100">
            <a:extLst>
              <a:ext uri="{FF2B5EF4-FFF2-40B4-BE49-F238E27FC236}">
                <a16:creationId xmlns:a16="http://schemas.microsoft.com/office/drawing/2014/main" id="{3BD8AE2B-BC8C-D27D-7D3E-7D4F22183696}"/>
              </a:ext>
            </a:extLst>
          </p:cNvPr>
          <p:cNvGrpSpPr/>
          <p:nvPr/>
        </p:nvGrpSpPr>
        <p:grpSpPr>
          <a:xfrm>
            <a:off x="8726835" y="1453404"/>
            <a:ext cx="2287808" cy="2287808"/>
            <a:chOff x="2974150" y="3765568"/>
            <a:chExt cx="2287808" cy="2287808"/>
          </a:xfrm>
        </p:grpSpPr>
        <p:sp>
          <p:nvSpPr>
            <p:cNvPr id="99" name="Box 2a: Dev" descr="Developer tools &amp; app services layer">
              <a:extLst>
                <a:ext uri="{FF2B5EF4-FFF2-40B4-BE49-F238E27FC236}">
                  <a16:creationId xmlns:a16="http://schemas.microsoft.com/office/drawing/2014/main" id="{C78F10D9-D58A-45A8-4697-0ABF2AE98C2E}"/>
                </a:ext>
              </a:extLst>
            </p:cNvPr>
            <p:cNvSpPr>
              <a:spLocks noChangeAspect="1"/>
            </p:cNvSpPr>
            <p:nvPr/>
          </p:nvSpPr>
          <p:spPr bwMode="auto">
            <a:xfrm>
              <a:off x="2974150" y="3765568"/>
              <a:ext cx="2287808" cy="2287808"/>
            </a:xfrm>
            <a:prstGeom prst="roundRect">
              <a:avLst>
                <a:gd name="adj" fmla="val 4762"/>
              </a:avLst>
            </a:prstGeom>
            <a:gradFill>
              <a:gsLst>
                <a:gs pos="80000">
                  <a:srgbClr val="0A6BBA"/>
                </a:gs>
                <a:gs pos="0">
                  <a:srgbClr val="AC35AF"/>
                </a:gs>
              </a:gsLst>
              <a:path path="circle">
                <a:fillToRect l="100000" t="100000"/>
              </a:path>
            </a:gradFill>
            <a:ln w="19050">
              <a:noFill/>
              <a:headEnd type="none" w="med" len="med"/>
              <a:tailEnd type="none" w="med" len="med"/>
            </a:ln>
            <a:effectLst/>
            <a:scene3d>
              <a:camera prst="isometricOffAxis1Top"/>
              <a:lightRig rig="threePt" dir="t"/>
            </a:scene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288"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noFill/>
                  <a:effectLst/>
                  <a:uLnTx/>
                  <a:uFillTx/>
                  <a:latin typeface="Segoe UI Variable Display Semib" pitchFamily="2" charset="0"/>
                  <a:ea typeface="+mn-ea"/>
                  <a:cs typeface="Segoe UI" pitchFamily="34" charset="0"/>
                </a:rPr>
                <a:t>2a</a:t>
              </a:r>
            </a:p>
          </p:txBody>
        </p:sp>
        <p:sp>
          <p:nvSpPr>
            <p:cNvPr id="100" name="!!2a-Dev" descr="Icon of code">
              <a:extLst>
                <a:ext uri="{FF2B5EF4-FFF2-40B4-BE49-F238E27FC236}">
                  <a16:creationId xmlns:a16="http://schemas.microsoft.com/office/drawing/2014/main" id="{6C8FB432-7E1C-31FB-8885-C713ED14D960}"/>
                </a:ext>
              </a:extLst>
            </p:cNvPr>
            <p:cNvSpPr>
              <a:spLocks noChangeAspect="1"/>
            </p:cNvSpPr>
            <p:nvPr/>
          </p:nvSpPr>
          <p:spPr>
            <a:xfrm>
              <a:off x="3929855" y="4721271"/>
              <a:ext cx="376402" cy="376402"/>
            </a:xfrm>
            <a:custGeom>
              <a:avLst/>
              <a:gdLst>
                <a:gd name="connsiteX0" fmla="*/ 173240 w 959485"/>
                <a:gd name="connsiteY0" fmla="*/ 0 h 959485"/>
                <a:gd name="connsiteX1" fmla="*/ 0 w 959485"/>
                <a:gd name="connsiteY1" fmla="*/ 173240 h 959485"/>
                <a:gd name="connsiteX2" fmla="*/ 0 w 959485"/>
                <a:gd name="connsiteY2" fmla="*/ 786245 h 959485"/>
                <a:gd name="connsiteX3" fmla="*/ 173240 w 959485"/>
                <a:gd name="connsiteY3" fmla="*/ 959485 h 959485"/>
                <a:gd name="connsiteX4" fmla="*/ 786245 w 959485"/>
                <a:gd name="connsiteY4" fmla="*/ 959485 h 959485"/>
                <a:gd name="connsiteX5" fmla="*/ 959485 w 959485"/>
                <a:gd name="connsiteY5" fmla="*/ 786245 h 959485"/>
                <a:gd name="connsiteX6" fmla="*/ 959485 w 959485"/>
                <a:gd name="connsiteY6" fmla="*/ 173240 h 959485"/>
                <a:gd name="connsiteX7" fmla="*/ 786245 w 959485"/>
                <a:gd name="connsiteY7" fmla="*/ 0 h 959485"/>
                <a:gd name="connsiteX8" fmla="*/ 173240 w 959485"/>
                <a:gd name="connsiteY8" fmla="*/ 0 h 959485"/>
                <a:gd name="connsiteX9" fmla="*/ 401385 w 959485"/>
                <a:gd name="connsiteY9" fmla="*/ 334754 h 959485"/>
                <a:gd name="connsiteX10" fmla="*/ 256396 w 959485"/>
                <a:gd name="connsiteY10" fmla="*/ 479743 h 959485"/>
                <a:gd name="connsiteX11" fmla="*/ 401385 w 959485"/>
                <a:gd name="connsiteY11" fmla="*/ 624731 h 959485"/>
                <a:gd name="connsiteX12" fmla="*/ 401385 w 959485"/>
                <a:gd name="connsiteY12" fmla="*/ 681234 h 959485"/>
                <a:gd name="connsiteX13" fmla="*/ 344882 w 959485"/>
                <a:gd name="connsiteY13" fmla="*/ 681234 h 959485"/>
                <a:gd name="connsiteX14" fmla="*/ 171641 w 959485"/>
                <a:gd name="connsiteY14" fmla="*/ 507994 h 959485"/>
                <a:gd name="connsiteX15" fmla="*/ 171641 w 959485"/>
                <a:gd name="connsiteY15" fmla="*/ 451491 h 959485"/>
                <a:gd name="connsiteX16" fmla="*/ 344882 w 959485"/>
                <a:gd name="connsiteY16" fmla="*/ 278251 h 959485"/>
                <a:gd name="connsiteX17" fmla="*/ 401385 w 959485"/>
                <a:gd name="connsiteY17" fmla="*/ 278251 h 959485"/>
                <a:gd name="connsiteX18" fmla="*/ 401385 w 959485"/>
                <a:gd name="connsiteY18" fmla="*/ 334754 h 959485"/>
                <a:gd name="connsiteX19" fmla="*/ 614603 w 959485"/>
                <a:gd name="connsiteY19" fmla="*/ 278251 h 959485"/>
                <a:gd name="connsiteX20" fmla="*/ 787844 w 959485"/>
                <a:gd name="connsiteY20" fmla="*/ 451491 h 959485"/>
                <a:gd name="connsiteX21" fmla="*/ 787844 w 959485"/>
                <a:gd name="connsiteY21" fmla="*/ 507994 h 959485"/>
                <a:gd name="connsiteX22" fmla="*/ 614603 w 959485"/>
                <a:gd name="connsiteY22" fmla="*/ 681234 h 959485"/>
                <a:gd name="connsiteX23" fmla="*/ 558100 w 959485"/>
                <a:gd name="connsiteY23" fmla="*/ 681234 h 959485"/>
                <a:gd name="connsiteX24" fmla="*/ 558100 w 959485"/>
                <a:gd name="connsiteY24" fmla="*/ 624731 h 959485"/>
                <a:gd name="connsiteX25" fmla="*/ 703089 w 959485"/>
                <a:gd name="connsiteY25" fmla="*/ 479743 h 959485"/>
                <a:gd name="connsiteX26" fmla="*/ 558100 w 959485"/>
                <a:gd name="connsiteY26" fmla="*/ 334754 h 959485"/>
                <a:gd name="connsiteX27" fmla="*/ 558100 w 959485"/>
                <a:gd name="connsiteY27" fmla="*/ 278251 h 959485"/>
                <a:gd name="connsiteX28" fmla="*/ 614603 w 959485"/>
                <a:gd name="connsiteY28" fmla="*/ 278251 h 959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59485" h="959485">
                  <a:moveTo>
                    <a:pt x="173240" y="0"/>
                  </a:moveTo>
                  <a:cubicBezTo>
                    <a:pt x="77825" y="0"/>
                    <a:pt x="0" y="77825"/>
                    <a:pt x="0" y="173240"/>
                  </a:cubicBezTo>
                  <a:lnTo>
                    <a:pt x="0" y="786245"/>
                  </a:lnTo>
                  <a:cubicBezTo>
                    <a:pt x="0" y="881660"/>
                    <a:pt x="77825" y="959485"/>
                    <a:pt x="173240" y="959485"/>
                  </a:cubicBezTo>
                  <a:lnTo>
                    <a:pt x="786245" y="959485"/>
                  </a:lnTo>
                  <a:cubicBezTo>
                    <a:pt x="881660" y="959485"/>
                    <a:pt x="959485" y="881660"/>
                    <a:pt x="959485" y="786245"/>
                  </a:cubicBezTo>
                  <a:lnTo>
                    <a:pt x="959485" y="173240"/>
                  </a:lnTo>
                  <a:cubicBezTo>
                    <a:pt x="959485" y="77825"/>
                    <a:pt x="881660" y="0"/>
                    <a:pt x="786245" y="0"/>
                  </a:cubicBezTo>
                  <a:lnTo>
                    <a:pt x="173240" y="0"/>
                  </a:lnTo>
                  <a:close/>
                  <a:moveTo>
                    <a:pt x="401385" y="334754"/>
                  </a:moveTo>
                  <a:lnTo>
                    <a:pt x="256396" y="479743"/>
                  </a:lnTo>
                  <a:lnTo>
                    <a:pt x="401385" y="624731"/>
                  </a:lnTo>
                  <a:cubicBezTo>
                    <a:pt x="416843" y="640190"/>
                    <a:pt x="416843" y="665776"/>
                    <a:pt x="401385" y="681234"/>
                  </a:cubicBezTo>
                  <a:cubicBezTo>
                    <a:pt x="385926" y="696693"/>
                    <a:pt x="360340" y="696693"/>
                    <a:pt x="344882" y="681234"/>
                  </a:cubicBezTo>
                  <a:lnTo>
                    <a:pt x="171641" y="507994"/>
                  </a:lnTo>
                  <a:cubicBezTo>
                    <a:pt x="156183" y="492536"/>
                    <a:pt x="156183" y="466949"/>
                    <a:pt x="171641" y="451491"/>
                  </a:cubicBezTo>
                  <a:lnTo>
                    <a:pt x="344882" y="278251"/>
                  </a:lnTo>
                  <a:cubicBezTo>
                    <a:pt x="360340" y="262792"/>
                    <a:pt x="385926" y="262792"/>
                    <a:pt x="401385" y="278251"/>
                  </a:cubicBezTo>
                  <a:cubicBezTo>
                    <a:pt x="416843" y="293709"/>
                    <a:pt x="416843" y="319295"/>
                    <a:pt x="401385" y="334754"/>
                  </a:cubicBezTo>
                  <a:close/>
                  <a:moveTo>
                    <a:pt x="614603" y="278251"/>
                  </a:moveTo>
                  <a:lnTo>
                    <a:pt x="787844" y="451491"/>
                  </a:lnTo>
                  <a:cubicBezTo>
                    <a:pt x="803302" y="466949"/>
                    <a:pt x="803302" y="492536"/>
                    <a:pt x="787844" y="507994"/>
                  </a:cubicBezTo>
                  <a:lnTo>
                    <a:pt x="614603" y="681234"/>
                  </a:lnTo>
                  <a:cubicBezTo>
                    <a:pt x="599145" y="696693"/>
                    <a:pt x="573559" y="696693"/>
                    <a:pt x="558100" y="681234"/>
                  </a:cubicBezTo>
                  <a:cubicBezTo>
                    <a:pt x="542642" y="665776"/>
                    <a:pt x="542642" y="640190"/>
                    <a:pt x="558100" y="624731"/>
                  </a:cubicBezTo>
                  <a:lnTo>
                    <a:pt x="703089" y="479743"/>
                  </a:lnTo>
                  <a:lnTo>
                    <a:pt x="558100" y="334754"/>
                  </a:lnTo>
                  <a:cubicBezTo>
                    <a:pt x="542642" y="319295"/>
                    <a:pt x="542642" y="293709"/>
                    <a:pt x="558100" y="278251"/>
                  </a:cubicBezTo>
                  <a:cubicBezTo>
                    <a:pt x="573559" y="262792"/>
                    <a:pt x="599145" y="262792"/>
                    <a:pt x="614603" y="278251"/>
                  </a:cubicBezTo>
                  <a:close/>
                </a:path>
              </a:pathLst>
            </a:custGeom>
            <a:solidFill>
              <a:srgbClr val="FFFFFF"/>
            </a:solidFill>
            <a:ln w="19050">
              <a:noFill/>
              <a:headEnd type="none" w="med" len="med"/>
              <a:tailEnd type="none" w="med" len="med"/>
            </a:ln>
            <a:effectLst/>
            <a:scene3d>
              <a:camera prst="isometricOffAxis1Top"/>
              <a:lightRig rig="threePt" dir="t"/>
            </a:scene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288"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Variable Display Semib" pitchFamily="2" charset="0"/>
                <a:ea typeface="+mn-ea"/>
                <a:cs typeface="Segoe UI" pitchFamily="34" charset="0"/>
              </a:endParaRPr>
            </a:p>
          </p:txBody>
        </p:sp>
      </p:grpSp>
    </p:spTree>
    <p:extLst>
      <p:ext uri="{BB962C8B-B14F-4D97-AF65-F5344CB8AC3E}">
        <p14:creationId xmlns:p14="http://schemas.microsoft.com/office/powerpoint/2010/main" val="186074872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14"/>
                                        </p:tgtEl>
                                        <p:attrNameLst>
                                          <p:attrName>style.visibility</p:attrName>
                                        </p:attrNameLst>
                                      </p:cBhvr>
                                      <p:to>
                                        <p:strVal val="visible"/>
                                      </p:to>
                                    </p:set>
                                    <p:anim calcmode="lin" valueType="num">
                                      <p:cBhvr>
                                        <p:cTn id="7" dur="500" fill="hold"/>
                                        <p:tgtEl>
                                          <p:spTgt spid="114"/>
                                        </p:tgtEl>
                                        <p:attrNameLst>
                                          <p:attrName>ppt_w</p:attrName>
                                        </p:attrNameLst>
                                      </p:cBhvr>
                                      <p:tavLst>
                                        <p:tav tm="0">
                                          <p:val>
                                            <p:fltVal val="0"/>
                                          </p:val>
                                        </p:tav>
                                        <p:tav tm="100000">
                                          <p:val>
                                            <p:strVal val="#ppt_w"/>
                                          </p:val>
                                        </p:tav>
                                      </p:tavLst>
                                    </p:anim>
                                    <p:anim calcmode="lin" valueType="num">
                                      <p:cBhvr>
                                        <p:cTn id="8" dur="500" fill="hold"/>
                                        <p:tgtEl>
                                          <p:spTgt spid="114"/>
                                        </p:tgtEl>
                                        <p:attrNameLst>
                                          <p:attrName>ppt_h</p:attrName>
                                        </p:attrNameLst>
                                      </p:cBhvr>
                                      <p:tavLst>
                                        <p:tav tm="0">
                                          <p:val>
                                            <p:fltVal val="0"/>
                                          </p:val>
                                        </p:tav>
                                        <p:tav tm="100000">
                                          <p:val>
                                            <p:strVal val="#ppt_h"/>
                                          </p:val>
                                        </p:tav>
                                      </p:tavLst>
                                    </p:anim>
                                    <p:animEffect transition="in" filter="fade">
                                      <p:cBhvr>
                                        <p:cTn id="9" dur="500"/>
                                        <p:tgtEl>
                                          <p:spTgt spid="11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54"/>
                                        </p:tgtEl>
                                        <p:attrNameLst>
                                          <p:attrName>style.visibility</p:attrName>
                                        </p:attrNameLst>
                                      </p:cBhvr>
                                      <p:to>
                                        <p:strVal val="visible"/>
                                      </p:to>
                                    </p:set>
                                    <p:anim calcmode="lin" valueType="num">
                                      <p:cBhvr>
                                        <p:cTn id="17" dur="500" fill="hold"/>
                                        <p:tgtEl>
                                          <p:spTgt spid="154"/>
                                        </p:tgtEl>
                                        <p:attrNameLst>
                                          <p:attrName>ppt_w</p:attrName>
                                        </p:attrNameLst>
                                      </p:cBhvr>
                                      <p:tavLst>
                                        <p:tav tm="0">
                                          <p:val>
                                            <p:fltVal val="0"/>
                                          </p:val>
                                        </p:tav>
                                        <p:tav tm="100000">
                                          <p:val>
                                            <p:strVal val="#ppt_w"/>
                                          </p:val>
                                        </p:tav>
                                      </p:tavLst>
                                    </p:anim>
                                    <p:anim calcmode="lin" valueType="num">
                                      <p:cBhvr>
                                        <p:cTn id="18" dur="500" fill="hold"/>
                                        <p:tgtEl>
                                          <p:spTgt spid="154"/>
                                        </p:tgtEl>
                                        <p:attrNameLst>
                                          <p:attrName>ppt_h</p:attrName>
                                        </p:attrNameLst>
                                      </p:cBhvr>
                                      <p:tavLst>
                                        <p:tav tm="0">
                                          <p:val>
                                            <p:fltVal val="0"/>
                                          </p:val>
                                        </p:tav>
                                        <p:tav tm="100000">
                                          <p:val>
                                            <p:strVal val="#ppt_h"/>
                                          </p:val>
                                        </p:tav>
                                      </p:tavLst>
                                    </p:anim>
                                    <p:animEffect transition="in" filter="fade">
                                      <p:cBhvr>
                                        <p:cTn id="19" dur="500"/>
                                        <p:tgtEl>
                                          <p:spTgt spid="154"/>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55"/>
                                        </p:tgtEl>
                                        <p:attrNameLst>
                                          <p:attrName>style.visibility</p:attrName>
                                        </p:attrNameLst>
                                      </p:cBhvr>
                                      <p:to>
                                        <p:strVal val="visible"/>
                                      </p:to>
                                    </p:set>
                                    <p:anim calcmode="lin" valueType="num">
                                      <p:cBhvr>
                                        <p:cTn id="22" dur="500" fill="hold"/>
                                        <p:tgtEl>
                                          <p:spTgt spid="155"/>
                                        </p:tgtEl>
                                        <p:attrNameLst>
                                          <p:attrName>ppt_w</p:attrName>
                                        </p:attrNameLst>
                                      </p:cBhvr>
                                      <p:tavLst>
                                        <p:tav tm="0">
                                          <p:val>
                                            <p:fltVal val="0"/>
                                          </p:val>
                                        </p:tav>
                                        <p:tav tm="100000">
                                          <p:val>
                                            <p:strVal val="#ppt_w"/>
                                          </p:val>
                                        </p:tav>
                                      </p:tavLst>
                                    </p:anim>
                                    <p:anim calcmode="lin" valueType="num">
                                      <p:cBhvr>
                                        <p:cTn id="23" dur="500" fill="hold"/>
                                        <p:tgtEl>
                                          <p:spTgt spid="155"/>
                                        </p:tgtEl>
                                        <p:attrNameLst>
                                          <p:attrName>ppt_h</p:attrName>
                                        </p:attrNameLst>
                                      </p:cBhvr>
                                      <p:tavLst>
                                        <p:tav tm="0">
                                          <p:val>
                                            <p:fltVal val="0"/>
                                          </p:val>
                                        </p:tav>
                                        <p:tav tm="100000">
                                          <p:val>
                                            <p:strVal val="#ppt_h"/>
                                          </p:val>
                                        </p:tav>
                                      </p:tavLst>
                                    </p:anim>
                                    <p:animEffect transition="in" filter="fade">
                                      <p:cBhvr>
                                        <p:cTn id="24" dur="500"/>
                                        <p:tgtEl>
                                          <p:spTgt spid="155"/>
                                        </p:tgtEl>
                                      </p:cBhvr>
                                    </p:animEffect>
                                  </p:childTnLst>
                                </p:cTn>
                              </p:par>
                              <p:par>
                                <p:cTn id="25" presetID="53" presetClass="entr" presetSubtype="16" fill="hold" nodeType="withEffect">
                                  <p:stCondLst>
                                    <p:cond delay="0"/>
                                  </p:stCondLst>
                                  <p:childTnLst>
                                    <p:set>
                                      <p:cBhvr>
                                        <p:cTn id="26" dur="1" fill="hold">
                                          <p:stCondLst>
                                            <p:cond delay="0"/>
                                          </p:stCondLst>
                                        </p:cTn>
                                        <p:tgtEl>
                                          <p:spTgt spid="117"/>
                                        </p:tgtEl>
                                        <p:attrNameLst>
                                          <p:attrName>style.visibility</p:attrName>
                                        </p:attrNameLst>
                                      </p:cBhvr>
                                      <p:to>
                                        <p:strVal val="visible"/>
                                      </p:to>
                                    </p:set>
                                    <p:anim calcmode="lin" valueType="num">
                                      <p:cBhvr>
                                        <p:cTn id="27" dur="500" fill="hold"/>
                                        <p:tgtEl>
                                          <p:spTgt spid="117"/>
                                        </p:tgtEl>
                                        <p:attrNameLst>
                                          <p:attrName>ppt_w</p:attrName>
                                        </p:attrNameLst>
                                      </p:cBhvr>
                                      <p:tavLst>
                                        <p:tav tm="0">
                                          <p:val>
                                            <p:fltVal val="0"/>
                                          </p:val>
                                        </p:tav>
                                        <p:tav tm="100000">
                                          <p:val>
                                            <p:strVal val="#ppt_w"/>
                                          </p:val>
                                        </p:tav>
                                      </p:tavLst>
                                    </p:anim>
                                    <p:anim calcmode="lin" valueType="num">
                                      <p:cBhvr>
                                        <p:cTn id="28" dur="500" fill="hold"/>
                                        <p:tgtEl>
                                          <p:spTgt spid="117"/>
                                        </p:tgtEl>
                                        <p:attrNameLst>
                                          <p:attrName>ppt_h</p:attrName>
                                        </p:attrNameLst>
                                      </p:cBhvr>
                                      <p:tavLst>
                                        <p:tav tm="0">
                                          <p:val>
                                            <p:fltVal val="0"/>
                                          </p:val>
                                        </p:tav>
                                        <p:tav tm="100000">
                                          <p:val>
                                            <p:strVal val="#ppt_h"/>
                                          </p:val>
                                        </p:tav>
                                      </p:tavLst>
                                    </p:anim>
                                    <p:animEffect transition="in" filter="fade">
                                      <p:cBhvr>
                                        <p:cTn id="29" dur="500"/>
                                        <p:tgtEl>
                                          <p:spTgt spid="117"/>
                                        </p:tgtEl>
                                      </p:cBhvr>
                                    </p:animEffect>
                                  </p:childTnLst>
                                </p:cTn>
                              </p:par>
                              <p:par>
                                <p:cTn id="30" presetID="53" presetClass="entr" presetSubtype="16" fill="hold" nodeType="withEffect">
                                  <p:stCondLst>
                                    <p:cond delay="0"/>
                                  </p:stCondLst>
                                  <p:childTnLst>
                                    <p:set>
                                      <p:cBhvr>
                                        <p:cTn id="31" dur="1" fill="hold">
                                          <p:stCondLst>
                                            <p:cond delay="0"/>
                                          </p:stCondLst>
                                        </p:cTn>
                                        <p:tgtEl>
                                          <p:spTgt spid="107"/>
                                        </p:tgtEl>
                                        <p:attrNameLst>
                                          <p:attrName>style.visibility</p:attrName>
                                        </p:attrNameLst>
                                      </p:cBhvr>
                                      <p:to>
                                        <p:strVal val="visible"/>
                                      </p:to>
                                    </p:set>
                                    <p:anim calcmode="lin" valueType="num">
                                      <p:cBhvr>
                                        <p:cTn id="32" dur="500" fill="hold"/>
                                        <p:tgtEl>
                                          <p:spTgt spid="107"/>
                                        </p:tgtEl>
                                        <p:attrNameLst>
                                          <p:attrName>ppt_w</p:attrName>
                                        </p:attrNameLst>
                                      </p:cBhvr>
                                      <p:tavLst>
                                        <p:tav tm="0">
                                          <p:val>
                                            <p:fltVal val="0"/>
                                          </p:val>
                                        </p:tav>
                                        <p:tav tm="100000">
                                          <p:val>
                                            <p:strVal val="#ppt_w"/>
                                          </p:val>
                                        </p:tav>
                                      </p:tavLst>
                                    </p:anim>
                                    <p:anim calcmode="lin" valueType="num">
                                      <p:cBhvr>
                                        <p:cTn id="33" dur="500" fill="hold"/>
                                        <p:tgtEl>
                                          <p:spTgt spid="107"/>
                                        </p:tgtEl>
                                        <p:attrNameLst>
                                          <p:attrName>ppt_h</p:attrName>
                                        </p:attrNameLst>
                                      </p:cBhvr>
                                      <p:tavLst>
                                        <p:tav tm="0">
                                          <p:val>
                                            <p:fltVal val="0"/>
                                          </p:val>
                                        </p:tav>
                                        <p:tav tm="100000">
                                          <p:val>
                                            <p:strVal val="#ppt_h"/>
                                          </p:val>
                                        </p:tav>
                                      </p:tavLst>
                                    </p:anim>
                                    <p:animEffect transition="in" filter="fade">
                                      <p:cBhvr>
                                        <p:cTn id="34" dur="500"/>
                                        <p:tgtEl>
                                          <p:spTgt spid="107"/>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1" nodeType="click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par>
                                <p:cTn id="39" presetID="0" presetClass="path" presetSubtype="0" repeatCount="indefinite" accel="33333" decel="33333" fill="hold" grpId="0" nodeType="withEffect">
                                  <p:stCondLst>
                                    <p:cond delay="0"/>
                                  </p:stCondLst>
                                  <p:endCondLst>
                                    <p:cond evt="onNext" delay="0">
                                      <p:tgtEl>
                                        <p:sldTgt/>
                                      </p:tgtEl>
                                    </p:cond>
                                  </p:endCondLst>
                                  <p:childTnLst>
                                    <p:animMotion origin="layout" path="M 2.29167E-6 -2.59259E-6 L 2.29167E-6 -0.08889 L 2.29167E-6 0.09005 L 2.29167E-6 -2.59259E-6 Z " pathEditMode="relative" rAng="0" ptsTypes="AAAA">
                                      <p:cBhvr>
                                        <p:cTn id="40" dur="6000" fill="hold"/>
                                        <p:tgtEl>
                                          <p:spTgt spid="20"/>
                                        </p:tgtEl>
                                        <p:attrNameLst>
                                          <p:attrName>ppt_x</p:attrName>
                                          <p:attrName>ppt_y</p:attrName>
                                        </p:attrNameLst>
                                      </p:cBhvr>
                                      <p:rCtr x="0" y="46"/>
                                    </p:animMotion>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nodeType="clickEffect">
                                  <p:stCondLst>
                                    <p:cond delay="0"/>
                                  </p:stCondLst>
                                  <p:childTnLst>
                                    <p:set>
                                      <p:cBhvr>
                                        <p:cTn id="44" dur="1" fill="hold">
                                          <p:stCondLst>
                                            <p:cond delay="0"/>
                                          </p:stCondLst>
                                        </p:cTn>
                                        <p:tgtEl>
                                          <p:spTgt spid="111"/>
                                        </p:tgtEl>
                                        <p:attrNameLst>
                                          <p:attrName>style.visibility</p:attrName>
                                        </p:attrNameLst>
                                      </p:cBhvr>
                                      <p:to>
                                        <p:strVal val="visible"/>
                                      </p:to>
                                    </p:set>
                                    <p:anim calcmode="lin" valueType="num">
                                      <p:cBhvr>
                                        <p:cTn id="45" dur="500" fill="hold"/>
                                        <p:tgtEl>
                                          <p:spTgt spid="111"/>
                                        </p:tgtEl>
                                        <p:attrNameLst>
                                          <p:attrName>ppt_w</p:attrName>
                                        </p:attrNameLst>
                                      </p:cBhvr>
                                      <p:tavLst>
                                        <p:tav tm="0">
                                          <p:val>
                                            <p:fltVal val="0"/>
                                          </p:val>
                                        </p:tav>
                                        <p:tav tm="100000">
                                          <p:val>
                                            <p:strVal val="#ppt_w"/>
                                          </p:val>
                                        </p:tav>
                                      </p:tavLst>
                                    </p:anim>
                                    <p:anim calcmode="lin" valueType="num">
                                      <p:cBhvr>
                                        <p:cTn id="46" dur="500" fill="hold"/>
                                        <p:tgtEl>
                                          <p:spTgt spid="111"/>
                                        </p:tgtEl>
                                        <p:attrNameLst>
                                          <p:attrName>ppt_h</p:attrName>
                                        </p:attrNameLst>
                                      </p:cBhvr>
                                      <p:tavLst>
                                        <p:tav tm="0">
                                          <p:val>
                                            <p:fltVal val="0"/>
                                          </p:val>
                                        </p:tav>
                                        <p:tav tm="100000">
                                          <p:val>
                                            <p:strVal val="#ppt_h"/>
                                          </p:val>
                                        </p:tav>
                                      </p:tavLst>
                                    </p:anim>
                                    <p:animEffect transition="in" filter="fade">
                                      <p:cBhvr>
                                        <p:cTn id="47" dur="500"/>
                                        <p:tgtEl>
                                          <p:spTgt spid="111"/>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7"/>
                                        </p:tgtEl>
                                        <p:attrNameLst>
                                          <p:attrName>style.visibility</p:attrName>
                                        </p:attrNameLst>
                                      </p:cBhvr>
                                      <p:to>
                                        <p:strVal val="visible"/>
                                      </p:to>
                                    </p:set>
                                    <p:anim calcmode="lin" valueType="num">
                                      <p:cBhvr>
                                        <p:cTn id="50" dur="500" fill="hold"/>
                                        <p:tgtEl>
                                          <p:spTgt spid="7"/>
                                        </p:tgtEl>
                                        <p:attrNameLst>
                                          <p:attrName>ppt_w</p:attrName>
                                        </p:attrNameLst>
                                      </p:cBhvr>
                                      <p:tavLst>
                                        <p:tav tm="0">
                                          <p:val>
                                            <p:fltVal val="0"/>
                                          </p:val>
                                        </p:tav>
                                        <p:tav tm="100000">
                                          <p:val>
                                            <p:strVal val="#ppt_w"/>
                                          </p:val>
                                        </p:tav>
                                      </p:tavLst>
                                    </p:anim>
                                    <p:anim calcmode="lin" valueType="num">
                                      <p:cBhvr>
                                        <p:cTn id="51" dur="500" fill="hold"/>
                                        <p:tgtEl>
                                          <p:spTgt spid="7"/>
                                        </p:tgtEl>
                                        <p:attrNameLst>
                                          <p:attrName>ppt_h</p:attrName>
                                        </p:attrNameLst>
                                      </p:cBhvr>
                                      <p:tavLst>
                                        <p:tav tm="0">
                                          <p:val>
                                            <p:fltVal val="0"/>
                                          </p:val>
                                        </p:tav>
                                        <p:tav tm="100000">
                                          <p:val>
                                            <p:strVal val="#ppt_h"/>
                                          </p:val>
                                        </p:tav>
                                      </p:tavLst>
                                    </p:anim>
                                    <p:animEffect transition="in" filter="fade">
                                      <p:cBhvr>
                                        <p:cTn id="52" dur="500"/>
                                        <p:tgtEl>
                                          <p:spTgt spid="7"/>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2"/>
                                        </p:tgtEl>
                                        <p:attrNameLst>
                                          <p:attrName>style.visibility</p:attrName>
                                        </p:attrNameLst>
                                      </p:cBhvr>
                                      <p:to>
                                        <p:strVal val="visible"/>
                                      </p:to>
                                    </p:set>
                                    <p:anim calcmode="lin" valueType="num">
                                      <p:cBhvr>
                                        <p:cTn id="55" dur="500" fill="hold"/>
                                        <p:tgtEl>
                                          <p:spTgt spid="2"/>
                                        </p:tgtEl>
                                        <p:attrNameLst>
                                          <p:attrName>ppt_w</p:attrName>
                                        </p:attrNameLst>
                                      </p:cBhvr>
                                      <p:tavLst>
                                        <p:tav tm="0">
                                          <p:val>
                                            <p:fltVal val="0"/>
                                          </p:val>
                                        </p:tav>
                                        <p:tav tm="100000">
                                          <p:val>
                                            <p:strVal val="#ppt_w"/>
                                          </p:val>
                                        </p:tav>
                                      </p:tavLst>
                                    </p:anim>
                                    <p:anim calcmode="lin" valueType="num">
                                      <p:cBhvr>
                                        <p:cTn id="56" dur="500" fill="hold"/>
                                        <p:tgtEl>
                                          <p:spTgt spid="2"/>
                                        </p:tgtEl>
                                        <p:attrNameLst>
                                          <p:attrName>ppt_h</p:attrName>
                                        </p:attrNameLst>
                                      </p:cBhvr>
                                      <p:tavLst>
                                        <p:tav tm="0">
                                          <p:val>
                                            <p:fltVal val="0"/>
                                          </p:val>
                                        </p:tav>
                                        <p:tav tm="100000">
                                          <p:val>
                                            <p:strVal val="#ppt_h"/>
                                          </p:val>
                                        </p:tav>
                                      </p:tavLst>
                                    </p:anim>
                                    <p:animEffect transition="in" filter="fade">
                                      <p:cBhvr>
                                        <p:cTn id="57" dur="500"/>
                                        <p:tgtEl>
                                          <p:spTgt spid="2"/>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3"/>
                                        </p:tgtEl>
                                        <p:attrNameLst>
                                          <p:attrName>style.visibility</p:attrName>
                                        </p:attrNameLst>
                                      </p:cBhvr>
                                      <p:to>
                                        <p:strVal val="visible"/>
                                      </p:to>
                                    </p:set>
                                    <p:anim calcmode="lin" valueType="num">
                                      <p:cBhvr>
                                        <p:cTn id="60" dur="500" fill="hold"/>
                                        <p:tgtEl>
                                          <p:spTgt spid="3"/>
                                        </p:tgtEl>
                                        <p:attrNameLst>
                                          <p:attrName>ppt_w</p:attrName>
                                        </p:attrNameLst>
                                      </p:cBhvr>
                                      <p:tavLst>
                                        <p:tav tm="0">
                                          <p:val>
                                            <p:fltVal val="0"/>
                                          </p:val>
                                        </p:tav>
                                        <p:tav tm="100000">
                                          <p:val>
                                            <p:strVal val="#ppt_w"/>
                                          </p:val>
                                        </p:tav>
                                      </p:tavLst>
                                    </p:anim>
                                    <p:anim calcmode="lin" valueType="num">
                                      <p:cBhvr>
                                        <p:cTn id="61" dur="500" fill="hold"/>
                                        <p:tgtEl>
                                          <p:spTgt spid="3"/>
                                        </p:tgtEl>
                                        <p:attrNameLst>
                                          <p:attrName>ppt_h</p:attrName>
                                        </p:attrNameLst>
                                      </p:cBhvr>
                                      <p:tavLst>
                                        <p:tav tm="0">
                                          <p:val>
                                            <p:fltVal val="0"/>
                                          </p:val>
                                        </p:tav>
                                        <p:tav tm="100000">
                                          <p:val>
                                            <p:strVal val="#ppt_h"/>
                                          </p:val>
                                        </p:tav>
                                      </p:tavLst>
                                    </p:anim>
                                    <p:animEffect transition="in" filter="fade">
                                      <p:cBhvr>
                                        <p:cTn id="62" dur="500"/>
                                        <p:tgtEl>
                                          <p:spTgt spid="3"/>
                                        </p:tgtEl>
                                      </p:cBhvr>
                                    </p:animEffect>
                                  </p:childTnLst>
                                </p:cTn>
                              </p:par>
                              <p:par>
                                <p:cTn id="63" presetID="53" presetClass="entr" presetSubtype="16" fill="hold" nodeType="withEffect">
                                  <p:stCondLst>
                                    <p:cond delay="0"/>
                                  </p:stCondLst>
                                  <p:childTnLst>
                                    <p:set>
                                      <p:cBhvr>
                                        <p:cTn id="64" dur="1" fill="hold">
                                          <p:stCondLst>
                                            <p:cond delay="0"/>
                                          </p:stCondLst>
                                        </p:cTn>
                                        <p:tgtEl>
                                          <p:spTgt spid="128"/>
                                        </p:tgtEl>
                                        <p:attrNameLst>
                                          <p:attrName>style.visibility</p:attrName>
                                        </p:attrNameLst>
                                      </p:cBhvr>
                                      <p:to>
                                        <p:strVal val="visible"/>
                                      </p:to>
                                    </p:set>
                                    <p:anim calcmode="lin" valueType="num">
                                      <p:cBhvr>
                                        <p:cTn id="65" dur="500" fill="hold"/>
                                        <p:tgtEl>
                                          <p:spTgt spid="128"/>
                                        </p:tgtEl>
                                        <p:attrNameLst>
                                          <p:attrName>ppt_w</p:attrName>
                                        </p:attrNameLst>
                                      </p:cBhvr>
                                      <p:tavLst>
                                        <p:tav tm="0">
                                          <p:val>
                                            <p:fltVal val="0"/>
                                          </p:val>
                                        </p:tav>
                                        <p:tav tm="100000">
                                          <p:val>
                                            <p:strVal val="#ppt_w"/>
                                          </p:val>
                                        </p:tav>
                                      </p:tavLst>
                                    </p:anim>
                                    <p:anim calcmode="lin" valueType="num">
                                      <p:cBhvr>
                                        <p:cTn id="66" dur="500" fill="hold"/>
                                        <p:tgtEl>
                                          <p:spTgt spid="128"/>
                                        </p:tgtEl>
                                        <p:attrNameLst>
                                          <p:attrName>ppt_h</p:attrName>
                                        </p:attrNameLst>
                                      </p:cBhvr>
                                      <p:tavLst>
                                        <p:tav tm="0">
                                          <p:val>
                                            <p:fltVal val="0"/>
                                          </p:val>
                                        </p:tav>
                                        <p:tav tm="100000">
                                          <p:val>
                                            <p:strVal val="#ppt_h"/>
                                          </p:val>
                                        </p:tav>
                                      </p:tavLst>
                                    </p:anim>
                                    <p:animEffect transition="in" filter="fade">
                                      <p:cBhvr>
                                        <p:cTn id="67" dur="500"/>
                                        <p:tgtEl>
                                          <p:spTgt spid="128"/>
                                        </p:tgtEl>
                                      </p:cBhvr>
                                    </p:animEffect>
                                  </p:childTnLst>
                                </p:cTn>
                              </p:par>
                              <p:par>
                                <p:cTn id="68" presetID="53" presetClass="entr" presetSubtype="16" fill="hold" nodeType="withEffect">
                                  <p:stCondLst>
                                    <p:cond delay="0"/>
                                  </p:stCondLst>
                                  <p:childTnLst>
                                    <p:set>
                                      <p:cBhvr>
                                        <p:cTn id="69" dur="1" fill="hold">
                                          <p:stCondLst>
                                            <p:cond delay="0"/>
                                          </p:stCondLst>
                                        </p:cTn>
                                        <p:tgtEl>
                                          <p:spTgt spid="104"/>
                                        </p:tgtEl>
                                        <p:attrNameLst>
                                          <p:attrName>style.visibility</p:attrName>
                                        </p:attrNameLst>
                                      </p:cBhvr>
                                      <p:to>
                                        <p:strVal val="visible"/>
                                      </p:to>
                                    </p:set>
                                    <p:anim calcmode="lin" valueType="num">
                                      <p:cBhvr>
                                        <p:cTn id="70" dur="500" fill="hold"/>
                                        <p:tgtEl>
                                          <p:spTgt spid="104"/>
                                        </p:tgtEl>
                                        <p:attrNameLst>
                                          <p:attrName>ppt_w</p:attrName>
                                        </p:attrNameLst>
                                      </p:cBhvr>
                                      <p:tavLst>
                                        <p:tav tm="0">
                                          <p:val>
                                            <p:fltVal val="0"/>
                                          </p:val>
                                        </p:tav>
                                        <p:tav tm="100000">
                                          <p:val>
                                            <p:strVal val="#ppt_w"/>
                                          </p:val>
                                        </p:tav>
                                      </p:tavLst>
                                    </p:anim>
                                    <p:anim calcmode="lin" valueType="num">
                                      <p:cBhvr>
                                        <p:cTn id="71" dur="500" fill="hold"/>
                                        <p:tgtEl>
                                          <p:spTgt spid="104"/>
                                        </p:tgtEl>
                                        <p:attrNameLst>
                                          <p:attrName>ppt_h</p:attrName>
                                        </p:attrNameLst>
                                      </p:cBhvr>
                                      <p:tavLst>
                                        <p:tav tm="0">
                                          <p:val>
                                            <p:fltVal val="0"/>
                                          </p:val>
                                        </p:tav>
                                        <p:tav tm="100000">
                                          <p:val>
                                            <p:strVal val="#ppt_h"/>
                                          </p:val>
                                        </p:tav>
                                      </p:tavLst>
                                    </p:anim>
                                    <p:animEffect transition="in" filter="fade">
                                      <p:cBhvr>
                                        <p:cTn id="72" dur="500"/>
                                        <p:tgtEl>
                                          <p:spTgt spid="104"/>
                                        </p:tgtEl>
                                      </p:cBhvr>
                                    </p:animEffect>
                                  </p:childTnLst>
                                </p:cTn>
                              </p:par>
                            </p:childTnLst>
                          </p:cTn>
                        </p:par>
                        <p:par>
                          <p:cTn id="73" fill="hold">
                            <p:stCondLst>
                              <p:cond delay="500"/>
                            </p:stCondLst>
                            <p:childTnLst>
                              <p:par>
                                <p:cTn id="74" presetID="10" presetClass="entr" presetSubtype="0" fill="hold" grpId="1" nodeType="afterEffect">
                                  <p:stCondLst>
                                    <p:cond delay="0"/>
                                  </p:stCondLst>
                                  <p:childTnLst>
                                    <p:set>
                                      <p:cBhvr>
                                        <p:cTn id="75" dur="1" fill="hold">
                                          <p:stCondLst>
                                            <p:cond delay="0"/>
                                          </p:stCondLst>
                                        </p:cTn>
                                        <p:tgtEl>
                                          <p:spTgt spid="23"/>
                                        </p:tgtEl>
                                        <p:attrNameLst>
                                          <p:attrName>style.visibility</p:attrName>
                                        </p:attrNameLst>
                                      </p:cBhvr>
                                      <p:to>
                                        <p:strVal val="visible"/>
                                      </p:to>
                                    </p:set>
                                    <p:animEffect transition="in" filter="fade">
                                      <p:cBhvr>
                                        <p:cTn id="76" dur="500"/>
                                        <p:tgtEl>
                                          <p:spTgt spid="23"/>
                                        </p:tgtEl>
                                      </p:cBhvr>
                                    </p:animEffect>
                                  </p:childTnLst>
                                </p:cTn>
                              </p:par>
                              <p:par>
                                <p:cTn id="77" presetID="0" presetClass="path" presetSubtype="0" repeatCount="indefinite" accel="33333" decel="33333" fill="hold" grpId="0" nodeType="withEffect">
                                  <p:stCondLst>
                                    <p:cond delay="0"/>
                                  </p:stCondLst>
                                  <p:endCondLst>
                                    <p:cond evt="onNext" delay="0">
                                      <p:tgtEl>
                                        <p:sldTgt/>
                                      </p:tgtEl>
                                    </p:cond>
                                  </p:endCondLst>
                                  <p:childTnLst>
                                    <p:animMotion origin="layout" path="M -1.45833E-6 -2.59259E-6 L -1.45833E-6 -0.08889 L -1.45833E-6 0.09005 L -1.45833E-6 -2.59259E-6 Z " pathEditMode="relative" rAng="0" ptsTypes="AAAA">
                                      <p:cBhvr>
                                        <p:cTn id="78" dur="6000" fill="hold"/>
                                        <p:tgtEl>
                                          <p:spTgt spid="23"/>
                                        </p:tgtEl>
                                        <p:attrNameLst>
                                          <p:attrName>ppt_x</p:attrName>
                                          <p:attrName>ppt_y</p:attrName>
                                        </p:attrNameLst>
                                      </p:cBhvr>
                                      <p:rCtr x="0" y="46"/>
                                    </p:animMotion>
                                  </p:childTnLst>
                                </p:cTn>
                              </p:par>
                            </p:childTnLst>
                          </p:cTn>
                        </p:par>
                      </p:childTnLst>
                    </p:cTn>
                  </p:par>
                  <p:par>
                    <p:cTn id="79" fill="hold">
                      <p:stCondLst>
                        <p:cond delay="indefinite"/>
                      </p:stCondLst>
                      <p:childTnLst>
                        <p:par>
                          <p:cTn id="80" fill="hold">
                            <p:stCondLst>
                              <p:cond delay="0"/>
                            </p:stCondLst>
                            <p:childTnLst>
                              <p:par>
                                <p:cTn id="81" presetID="53" presetClass="entr" presetSubtype="16" fill="hold" nodeType="clickEffect">
                                  <p:stCondLst>
                                    <p:cond delay="0"/>
                                  </p:stCondLst>
                                  <p:childTnLst>
                                    <p:set>
                                      <p:cBhvr>
                                        <p:cTn id="82" dur="1" fill="hold">
                                          <p:stCondLst>
                                            <p:cond delay="0"/>
                                          </p:stCondLst>
                                        </p:cTn>
                                        <p:tgtEl>
                                          <p:spTgt spid="108"/>
                                        </p:tgtEl>
                                        <p:attrNameLst>
                                          <p:attrName>style.visibility</p:attrName>
                                        </p:attrNameLst>
                                      </p:cBhvr>
                                      <p:to>
                                        <p:strVal val="visible"/>
                                      </p:to>
                                    </p:set>
                                    <p:anim calcmode="lin" valueType="num">
                                      <p:cBhvr>
                                        <p:cTn id="83" dur="500" fill="hold"/>
                                        <p:tgtEl>
                                          <p:spTgt spid="108"/>
                                        </p:tgtEl>
                                        <p:attrNameLst>
                                          <p:attrName>ppt_w</p:attrName>
                                        </p:attrNameLst>
                                      </p:cBhvr>
                                      <p:tavLst>
                                        <p:tav tm="0">
                                          <p:val>
                                            <p:fltVal val="0"/>
                                          </p:val>
                                        </p:tav>
                                        <p:tav tm="100000">
                                          <p:val>
                                            <p:strVal val="#ppt_w"/>
                                          </p:val>
                                        </p:tav>
                                      </p:tavLst>
                                    </p:anim>
                                    <p:anim calcmode="lin" valueType="num">
                                      <p:cBhvr>
                                        <p:cTn id="84" dur="500" fill="hold"/>
                                        <p:tgtEl>
                                          <p:spTgt spid="108"/>
                                        </p:tgtEl>
                                        <p:attrNameLst>
                                          <p:attrName>ppt_h</p:attrName>
                                        </p:attrNameLst>
                                      </p:cBhvr>
                                      <p:tavLst>
                                        <p:tav tm="0">
                                          <p:val>
                                            <p:fltVal val="0"/>
                                          </p:val>
                                        </p:tav>
                                        <p:tav tm="100000">
                                          <p:val>
                                            <p:strVal val="#ppt_h"/>
                                          </p:val>
                                        </p:tav>
                                      </p:tavLst>
                                    </p:anim>
                                    <p:animEffect transition="in" filter="fade">
                                      <p:cBhvr>
                                        <p:cTn id="85" dur="500"/>
                                        <p:tgtEl>
                                          <p:spTgt spid="108"/>
                                        </p:tgtEl>
                                      </p:cBhvr>
                                    </p:animEffect>
                                  </p:childTnLst>
                                </p:cTn>
                              </p:par>
                              <p:par>
                                <p:cTn id="86" presetID="53" presetClass="entr" presetSubtype="16" fill="hold" grpId="0" nodeType="withEffect">
                                  <p:stCondLst>
                                    <p:cond delay="0"/>
                                  </p:stCondLst>
                                  <p:childTnLst>
                                    <p:set>
                                      <p:cBhvr>
                                        <p:cTn id="87" dur="1" fill="hold">
                                          <p:stCondLst>
                                            <p:cond delay="0"/>
                                          </p:stCondLst>
                                        </p:cTn>
                                        <p:tgtEl>
                                          <p:spTgt spid="8"/>
                                        </p:tgtEl>
                                        <p:attrNameLst>
                                          <p:attrName>style.visibility</p:attrName>
                                        </p:attrNameLst>
                                      </p:cBhvr>
                                      <p:to>
                                        <p:strVal val="visible"/>
                                      </p:to>
                                    </p:set>
                                    <p:anim calcmode="lin" valueType="num">
                                      <p:cBhvr>
                                        <p:cTn id="88" dur="500" fill="hold"/>
                                        <p:tgtEl>
                                          <p:spTgt spid="8"/>
                                        </p:tgtEl>
                                        <p:attrNameLst>
                                          <p:attrName>ppt_w</p:attrName>
                                        </p:attrNameLst>
                                      </p:cBhvr>
                                      <p:tavLst>
                                        <p:tav tm="0">
                                          <p:val>
                                            <p:fltVal val="0"/>
                                          </p:val>
                                        </p:tav>
                                        <p:tav tm="100000">
                                          <p:val>
                                            <p:strVal val="#ppt_w"/>
                                          </p:val>
                                        </p:tav>
                                      </p:tavLst>
                                    </p:anim>
                                    <p:anim calcmode="lin" valueType="num">
                                      <p:cBhvr>
                                        <p:cTn id="89" dur="500" fill="hold"/>
                                        <p:tgtEl>
                                          <p:spTgt spid="8"/>
                                        </p:tgtEl>
                                        <p:attrNameLst>
                                          <p:attrName>ppt_h</p:attrName>
                                        </p:attrNameLst>
                                      </p:cBhvr>
                                      <p:tavLst>
                                        <p:tav tm="0">
                                          <p:val>
                                            <p:fltVal val="0"/>
                                          </p:val>
                                        </p:tav>
                                        <p:tav tm="100000">
                                          <p:val>
                                            <p:strVal val="#ppt_h"/>
                                          </p:val>
                                        </p:tav>
                                      </p:tavLst>
                                    </p:anim>
                                    <p:animEffect transition="in" filter="fade">
                                      <p:cBhvr>
                                        <p:cTn id="90" dur="500"/>
                                        <p:tgtEl>
                                          <p:spTgt spid="8"/>
                                        </p:tgtEl>
                                      </p:cBhvr>
                                    </p:animEffect>
                                  </p:childTnLst>
                                </p:cTn>
                              </p:par>
                              <p:par>
                                <p:cTn id="91" presetID="53" presetClass="entr" presetSubtype="16" fill="hold" grpId="0" nodeType="withEffect">
                                  <p:stCondLst>
                                    <p:cond delay="0"/>
                                  </p:stCondLst>
                                  <p:childTnLst>
                                    <p:set>
                                      <p:cBhvr>
                                        <p:cTn id="92" dur="1" fill="hold">
                                          <p:stCondLst>
                                            <p:cond delay="0"/>
                                          </p:stCondLst>
                                        </p:cTn>
                                        <p:tgtEl>
                                          <p:spTgt spid="9"/>
                                        </p:tgtEl>
                                        <p:attrNameLst>
                                          <p:attrName>style.visibility</p:attrName>
                                        </p:attrNameLst>
                                      </p:cBhvr>
                                      <p:to>
                                        <p:strVal val="visible"/>
                                      </p:to>
                                    </p:set>
                                    <p:anim calcmode="lin" valueType="num">
                                      <p:cBhvr>
                                        <p:cTn id="93" dur="500" fill="hold"/>
                                        <p:tgtEl>
                                          <p:spTgt spid="9"/>
                                        </p:tgtEl>
                                        <p:attrNameLst>
                                          <p:attrName>ppt_w</p:attrName>
                                        </p:attrNameLst>
                                      </p:cBhvr>
                                      <p:tavLst>
                                        <p:tav tm="0">
                                          <p:val>
                                            <p:fltVal val="0"/>
                                          </p:val>
                                        </p:tav>
                                        <p:tav tm="100000">
                                          <p:val>
                                            <p:strVal val="#ppt_w"/>
                                          </p:val>
                                        </p:tav>
                                      </p:tavLst>
                                    </p:anim>
                                    <p:anim calcmode="lin" valueType="num">
                                      <p:cBhvr>
                                        <p:cTn id="94" dur="500" fill="hold"/>
                                        <p:tgtEl>
                                          <p:spTgt spid="9"/>
                                        </p:tgtEl>
                                        <p:attrNameLst>
                                          <p:attrName>ppt_h</p:attrName>
                                        </p:attrNameLst>
                                      </p:cBhvr>
                                      <p:tavLst>
                                        <p:tav tm="0">
                                          <p:val>
                                            <p:fltVal val="0"/>
                                          </p:val>
                                        </p:tav>
                                        <p:tav tm="100000">
                                          <p:val>
                                            <p:strVal val="#ppt_h"/>
                                          </p:val>
                                        </p:tav>
                                      </p:tavLst>
                                    </p:anim>
                                    <p:animEffect transition="in" filter="fade">
                                      <p:cBhvr>
                                        <p:cTn id="95" dur="500"/>
                                        <p:tgtEl>
                                          <p:spTgt spid="9"/>
                                        </p:tgtEl>
                                      </p:cBhvr>
                                    </p:animEffect>
                                  </p:childTnLst>
                                </p:cTn>
                              </p:par>
                              <p:par>
                                <p:cTn id="96" presetID="53" presetClass="entr" presetSubtype="16" fill="hold" grpId="0" nodeType="withEffect">
                                  <p:stCondLst>
                                    <p:cond delay="0"/>
                                  </p:stCondLst>
                                  <p:childTnLst>
                                    <p:set>
                                      <p:cBhvr>
                                        <p:cTn id="97" dur="1" fill="hold">
                                          <p:stCondLst>
                                            <p:cond delay="0"/>
                                          </p:stCondLst>
                                        </p:cTn>
                                        <p:tgtEl>
                                          <p:spTgt spid="10"/>
                                        </p:tgtEl>
                                        <p:attrNameLst>
                                          <p:attrName>style.visibility</p:attrName>
                                        </p:attrNameLst>
                                      </p:cBhvr>
                                      <p:to>
                                        <p:strVal val="visible"/>
                                      </p:to>
                                    </p:set>
                                    <p:anim calcmode="lin" valueType="num">
                                      <p:cBhvr>
                                        <p:cTn id="98" dur="500" fill="hold"/>
                                        <p:tgtEl>
                                          <p:spTgt spid="10"/>
                                        </p:tgtEl>
                                        <p:attrNameLst>
                                          <p:attrName>ppt_w</p:attrName>
                                        </p:attrNameLst>
                                      </p:cBhvr>
                                      <p:tavLst>
                                        <p:tav tm="0">
                                          <p:val>
                                            <p:fltVal val="0"/>
                                          </p:val>
                                        </p:tav>
                                        <p:tav tm="100000">
                                          <p:val>
                                            <p:strVal val="#ppt_w"/>
                                          </p:val>
                                        </p:tav>
                                      </p:tavLst>
                                    </p:anim>
                                    <p:anim calcmode="lin" valueType="num">
                                      <p:cBhvr>
                                        <p:cTn id="99" dur="500" fill="hold"/>
                                        <p:tgtEl>
                                          <p:spTgt spid="10"/>
                                        </p:tgtEl>
                                        <p:attrNameLst>
                                          <p:attrName>ppt_h</p:attrName>
                                        </p:attrNameLst>
                                      </p:cBhvr>
                                      <p:tavLst>
                                        <p:tav tm="0">
                                          <p:val>
                                            <p:fltVal val="0"/>
                                          </p:val>
                                        </p:tav>
                                        <p:tav tm="100000">
                                          <p:val>
                                            <p:strVal val="#ppt_h"/>
                                          </p:val>
                                        </p:tav>
                                      </p:tavLst>
                                    </p:anim>
                                    <p:animEffect transition="in" filter="fade">
                                      <p:cBhvr>
                                        <p:cTn id="100" dur="500"/>
                                        <p:tgtEl>
                                          <p:spTgt spid="10"/>
                                        </p:tgtEl>
                                      </p:cBhvr>
                                    </p:animEffect>
                                  </p:childTnLst>
                                </p:cTn>
                              </p:par>
                              <p:par>
                                <p:cTn id="101" presetID="53" presetClass="entr" presetSubtype="16" fill="hold" nodeType="withEffect">
                                  <p:stCondLst>
                                    <p:cond delay="0"/>
                                  </p:stCondLst>
                                  <p:childTnLst>
                                    <p:set>
                                      <p:cBhvr>
                                        <p:cTn id="102" dur="1" fill="hold">
                                          <p:stCondLst>
                                            <p:cond delay="0"/>
                                          </p:stCondLst>
                                        </p:cTn>
                                        <p:tgtEl>
                                          <p:spTgt spid="137"/>
                                        </p:tgtEl>
                                        <p:attrNameLst>
                                          <p:attrName>style.visibility</p:attrName>
                                        </p:attrNameLst>
                                      </p:cBhvr>
                                      <p:to>
                                        <p:strVal val="visible"/>
                                      </p:to>
                                    </p:set>
                                    <p:anim calcmode="lin" valueType="num">
                                      <p:cBhvr>
                                        <p:cTn id="103" dur="500" fill="hold"/>
                                        <p:tgtEl>
                                          <p:spTgt spid="137"/>
                                        </p:tgtEl>
                                        <p:attrNameLst>
                                          <p:attrName>ppt_w</p:attrName>
                                        </p:attrNameLst>
                                      </p:cBhvr>
                                      <p:tavLst>
                                        <p:tav tm="0">
                                          <p:val>
                                            <p:fltVal val="0"/>
                                          </p:val>
                                        </p:tav>
                                        <p:tav tm="100000">
                                          <p:val>
                                            <p:strVal val="#ppt_w"/>
                                          </p:val>
                                        </p:tav>
                                      </p:tavLst>
                                    </p:anim>
                                    <p:anim calcmode="lin" valueType="num">
                                      <p:cBhvr>
                                        <p:cTn id="104" dur="500" fill="hold"/>
                                        <p:tgtEl>
                                          <p:spTgt spid="137"/>
                                        </p:tgtEl>
                                        <p:attrNameLst>
                                          <p:attrName>ppt_h</p:attrName>
                                        </p:attrNameLst>
                                      </p:cBhvr>
                                      <p:tavLst>
                                        <p:tav tm="0">
                                          <p:val>
                                            <p:fltVal val="0"/>
                                          </p:val>
                                        </p:tav>
                                        <p:tav tm="100000">
                                          <p:val>
                                            <p:strVal val="#ppt_h"/>
                                          </p:val>
                                        </p:tav>
                                      </p:tavLst>
                                    </p:anim>
                                    <p:animEffect transition="in" filter="fade">
                                      <p:cBhvr>
                                        <p:cTn id="105" dur="500"/>
                                        <p:tgtEl>
                                          <p:spTgt spid="137"/>
                                        </p:tgtEl>
                                      </p:cBhvr>
                                    </p:animEffect>
                                  </p:childTnLst>
                                </p:cTn>
                              </p:par>
                              <p:par>
                                <p:cTn id="106" presetID="53" presetClass="entr" presetSubtype="16" fill="hold" nodeType="withEffect">
                                  <p:stCondLst>
                                    <p:cond delay="0"/>
                                  </p:stCondLst>
                                  <p:childTnLst>
                                    <p:set>
                                      <p:cBhvr>
                                        <p:cTn id="107" dur="1" fill="hold">
                                          <p:stCondLst>
                                            <p:cond delay="0"/>
                                          </p:stCondLst>
                                        </p:cTn>
                                        <p:tgtEl>
                                          <p:spTgt spid="22"/>
                                        </p:tgtEl>
                                        <p:attrNameLst>
                                          <p:attrName>style.visibility</p:attrName>
                                        </p:attrNameLst>
                                      </p:cBhvr>
                                      <p:to>
                                        <p:strVal val="visible"/>
                                      </p:to>
                                    </p:set>
                                    <p:anim calcmode="lin" valueType="num">
                                      <p:cBhvr>
                                        <p:cTn id="108" dur="500" fill="hold"/>
                                        <p:tgtEl>
                                          <p:spTgt spid="22"/>
                                        </p:tgtEl>
                                        <p:attrNameLst>
                                          <p:attrName>ppt_w</p:attrName>
                                        </p:attrNameLst>
                                      </p:cBhvr>
                                      <p:tavLst>
                                        <p:tav tm="0">
                                          <p:val>
                                            <p:fltVal val="0"/>
                                          </p:val>
                                        </p:tav>
                                        <p:tav tm="100000">
                                          <p:val>
                                            <p:strVal val="#ppt_w"/>
                                          </p:val>
                                        </p:tav>
                                      </p:tavLst>
                                    </p:anim>
                                    <p:anim calcmode="lin" valueType="num">
                                      <p:cBhvr>
                                        <p:cTn id="109" dur="500" fill="hold"/>
                                        <p:tgtEl>
                                          <p:spTgt spid="22"/>
                                        </p:tgtEl>
                                        <p:attrNameLst>
                                          <p:attrName>ppt_h</p:attrName>
                                        </p:attrNameLst>
                                      </p:cBhvr>
                                      <p:tavLst>
                                        <p:tav tm="0">
                                          <p:val>
                                            <p:fltVal val="0"/>
                                          </p:val>
                                        </p:tav>
                                        <p:tav tm="100000">
                                          <p:val>
                                            <p:strVal val="#ppt_h"/>
                                          </p:val>
                                        </p:tav>
                                      </p:tavLst>
                                    </p:anim>
                                    <p:animEffect transition="in" filter="fade">
                                      <p:cBhvr>
                                        <p:cTn id="110" dur="500"/>
                                        <p:tgtEl>
                                          <p:spTgt spid="22"/>
                                        </p:tgtEl>
                                      </p:cBhvr>
                                    </p:animEffect>
                                  </p:childTnLst>
                                </p:cTn>
                              </p:par>
                              <p:par>
                                <p:cTn id="111" presetID="53" presetClass="entr" presetSubtype="16" fill="hold" nodeType="withEffect">
                                  <p:stCondLst>
                                    <p:cond delay="0"/>
                                  </p:stCondLst>
                                  <p:childTnLst>
                                    <p:set>
                                      <p:cBhvr>
                                        <p:cTn id="112" dur="1" fill="hold">
                                          <p:stCondLst>
                                            <p:cond delay="0"/>
                                          </p:stCondLst>
                                        </p:cTn>
                                        <p:tgtEl>
                                          <p:spTgt spid="101"/>
                                        </p:tgtEl>
                                        <p:attrNameLst>
                                          <p:attrName>style.visibility</p:attrName>
                                        </p:attrNameLst>
                                      </p:cBhvr>
                                      <p:to>
                                        <p:strVal val="visible"/>
                                      </p:to>
                                    </p:set>
                                    <p:anim calcmode="lin" valueType="num">
                                      <p:cBhvr>
                                        <p:cTn id="113" dur="500" fill="hold"/>
                                        <p:tgtEl>
                                          <p:spTgt spid="101"/>
                                        </p:tgtEl>
                                        <p:attrNameLst>
                                          <p:attrName>ppt_w</p:attrName>
                                        </p:attrNameLst>
                                      </p:cBhvr>
                                      <p:tavLst>
                                        <p:tav tm="0">
                                          <p:val>
                                            <p:fltVal val="0"/>
                                          </p:val>
                                        </p:tav>
                                        <p:tav tm="100000">
                                          <p:val>
                                            <p:strVal val="#ppt_w"/>
                                          </p:val>
                                        </p:tav>
                                      </p:tavLst>
                                    </p:anim>
                                    <p:anim calcmode="lin" valueType="num">
                                      <p:cBhvr>
                                        <p:cTn id="114" dur="500" fill="hold"/>
                                        <p:tgtEl>
                                          <p:spTgt spid="101"/>
                                        </p:tgtEl>
                                        <p:attrNameLst>
                                          <p:attrName>ppt_h</p:attrName>
                                        </p:attrNameLst>
                                      </p:cBhvr>
                                      <p:tavLst>
                                        <p:tav tm="0">
                                          <p:val>
                                            <p:fltVal val="0"/>
                                          </p:val>
                                        </p:tav>
                                        <p:tav tm="100000">
                                          <p:val>
                                            <p:strVal val="#ppt_h"/>
                                          </p:val>
                                        </p:tav>
                                      </p:tavLst>
                                    </p:anim>
                                    <p:animEffect transition="in" filter="fade">
                                      <p:cBhvr>
                                        <p:cTn id="115" dur="500"/>
                                        <p:tgtEl>
                                          <p:spTgt spid="101"/>
                                        </p:tgtEl>
                                      </p:cBhvr>
                                    </p:animEffect>
                                  </p:childTnLst>
                                </p:cTn>
                              </p:par>
                            </p:childTnLst>
                          </p:cTn>
                        </p:par>
                        <p:par>
                          <p:cTn id="116" fill="hold">
                            <p:stCondLst>
                              <p:cond delay="500"/>
                            </p:stCondLst>
                            <p:childTnLst>
                              <p:par>
                                <p:cTn id="117" presetID="10" presetClass="entr" presetSubtype="0" fill="hold" grpId="0" nodeType="afterEffect">
                                  <p:stCondLst>
                                    <p:cond delay="0"/>
                                  </p:stCondLst>
                                  <p:childTnLst>
                                    <p:set>
                                      <p:cBhvr>
                                        <p:cTn id="118" dur="1" fill="hold">
                                          <p:stCondLst>
                                            <p:cond delay="0"/>
                                          </p:stCondLst>
                                        </p:cTn>
                                        <p:tgtEl>
                                          <p:spTgt spid="25"/>
                                        </p:tgtEl>
                                        <p:attrNameLst>
                                          <p:attrName>style.visibility</p:attrName>
                                        </p:attrNameLst>
                                      </p:cBhvr>
                                      <p:to>
                                        <p:strVal val="visible"/>
                                      </p:to>
                                    </p:set>
                                    <p:animEffect transition="in" filter="fade">
                                      <p:cBhvr>
                                        <p:cTn id="119" dur="500"/>
                                        <p:tgtEl>
                                          <p:spTgt spid="25"/>
                                        </p:tgtEl>
                                      </p:cBhvr>
                                    </p:animEffect>
                                  </p:childTnLst>
                                </p:cTn>
                              </p:par>
                              <p:par>
                                <p:cTn id="120" presetID="0" presetClass="path" presetSubtype="0" repeatCount="indefinite" accel="33333" decel="33333" fill="hold" grpId="1" nodeType="withEffect">
                                  <p:stCondLst>
                                    <p:cond delay="0"/>
                                  </p:stCondLst>
                                  <p:endCondLst>
                                    <p:cond evt="onNext" delay="0">
                                      <p:tgtEl>
                                        <p:sldTgt/>
                                      </p:tgtEl>
                                    </p:cond>
                                  </p:endCondLst>
                                  <p:childTnLst>
                                    <p:animMotion origin="layout" path="M 5E-6 -2.59259E-6 L 5E-6 -0.08889 L 5E-6 0.09005 L 5E-6 -2.59259E-6 Z " pathEditMode="relative" rAng="0" ptsTypes="AAAA">
                                      <p:cBhvr>
                                        <p:cTn id="121" dur="6000" fill="hold"/>
                                        <p:tgtEl>
                                          <p:spTgt spid="25"/>
                                        </p:tgtEl>
                                        <p:attrNameLst>
                                          <p:attrName>ppt_x</p:attrName>
                                          <p:attrName>ppt_y</p:attrName>
                                        </p:attrNameLst>
                                      </p:cBhvr>
                                      <p:rCtr x="0" y="4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5" grpId="1" animBg="1"/>
      <p:bldP spid="8" grpId="0" animBg="1"/>
      <p:bldP spid="9" grpId="0" animBg="1"/>
      <p:bldP spid="10" grpId="0" animBg="1"/>
      <p:bldP spid="7" grpId="0" animBg="1"/>
      <p:bldP spid="2" grpId="0" animBg="1"/>
      <p:bldP spid="3" grpId="0" animBg="1"/>
      <p:bldP spid="4" grpId="0" animBg="1"/>
      <p:bldP spid="154" grpId="0" animBg="1"/>
      <p:bldP spid="155" grpId="0" animBg="1"/>
      <p:bldP spid="20" grpId="0" animBg="1"/>
      <p:bldP spid="20" grpId="1" animBg="1"/>
      <p:bldP spid="23" grpId="0" animBg="1"/>
      <p:bldP spid="23" grpId="1"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E09B62-362D-D9ED-60F2-5A75940DD7C0}"/>
            </a:ext>
          </a:extLst>
        </p:cNvPr>
        <p:cNvGrpSpPr/>
        <p:nvPr/>
      </p:nvGrpSpPr>
      <p:grpSpPr>
        <a:xfrm>
          <a:off x="0" y="0"/>
          <a:ext cx="0" cy="0"/>
          <a:chOff x="0" y="0"/>
          <a:chExt cx="0" cy="0"/>
        </a:xfrm>
      </p:grpSpPr>
      <p:cxnSp>
        <p:nvCxnSpPr>
          <p:cNvPr id="5" name="Straight Arrow Connector 4">
            <a:extLst>
              <a:ext uri="{FF2B5EF4-FFF2-40B4-BE49-F238E27FC236}">
                <a16:creationId xmlns:a16="http://schemas.microsoft.com/office/drawing/2014/main" id="{272F33F9-1DB0-7274-B1C0-E4ED9DD383B7}"/>
              </a:ext>
            </a:extLst>
          </p:cNvPr>
          <p:cNvCxnSpPr>
            <a:cxnSpLocks/>
          </p:cNvCxnSpPr>
          <p:nvPr/>
        </p:nvCxnSpPr>
        <p:spPr>
          <a:xfrm>
            <a:off x="5793698" y="978678"/>
            <a:ext cx="0" cy="4916578"/>
          </a:xfrm>
          <a:prstGeom prst="straightConnector1">
            <a:avLst/>
          </a:prstGeom>
          <a:ln>
            <a:solidFill>
              <a:schemeClr val="bg1">
                <a:lumMod val="50000"/>
                <a:lumOff val="50000"/>
              </a:schemeClr>
            </a:solidFill>
            <a:prstDash val="dash"/>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875D771C-0E88-10F3-0C38-AD169750F3DD}"/>
              </a:ext>
            </a:extLst>
          </p:cNvPr>
          <p:cNvCxnSpPr>
            <a:cxnSpLocks/>
          </p:cNvCxnSpPr>
          <p:nvPr/>
        </p:nvCxnSpPr>
        <p:spPr>
          <a:xfrm>
            <a:off x="4378576" y="2999237"/>
            <a:ext cx="3151087" cy="1280455"/>
          </a:xfrm>
          <a:prstGeom prst="straightConnector1">
            <a:avLst/>
          </a:prstGeom>
          <a:ln>
            <a:solidFill>
              <a:schemeClr val="bg1">
                <a:lumMod val="50000"/>
                <a:lumOff val="50000"/>
              </a:schemeClr>
            </a:solidFill>
            <a:prstDash val="dash"/>
            <a:headEnd type="triangle"/>
            <a:tailEnd type="triangle"/>
          </a:ln>
        </p:spPr>
        <p:style>
          <a:lnRef idx="1">
            <a:schemeClr val="accent1"/>
          </a:lnRef>
          <a:fillRef idx="0">
            <a:schemeClr val="accent1"/>
          </a:fillRef>
          <a:effectRef idx="0">
            <a:schemeClr val="accent1"/>
          </a:effectRef>
          <a:fontRef idx="minor">
            <a:schemeClr val="tx1"/>
          </a:fontRef>
        </p:style>
      </p:cxnSp>
      <p:sp>
        <p:nvSpPr>
          <p:cNvPr id="81" name="Security">
            <a:extLst>
              <a:ext uri="{FF2B5EF4-FFF2-40B4-BE49-F238E27FC236}">
                <a16:creationId xmlns:a16="http://schemas.microsoft.com/office/drawing/2014/main" id="{FA412356-F950-5A76-68A8-EC3F3B5046E0}"/>
              </a:ext>
              <a:ext uri="{C183D7F6-B498-43B3-948B-1728B52AA6E4}">
                <adec:decorative xmlns:adec="http://schemas.microsoft.com/office/drawing/2017/decorative" val="0"/>
              </a:ext>
            </a:extLst>
          </p:cNvPr>
          <p:cNvSpPr/>
          <p:nvPr/>
        </p:nvSpPr>
        <p:spPr bwMode="auto">
          <a:xfrm>
            <a:off x="7289823" y="2815724"/>
            <a:ext cx="1444805" cy="558293"/>
          </a:xfrm>
          <a:prstGeom prst="roundRect">
            <a:avLst>
              <a:gd name="adj" fmla="val 36054"/>
            </a:avLst>
          </a:prstGeom>
          <a:solidFill>
            <a:srgbClr val="7EB2DC"/>
          </a:solidFill>
          <a:ln w="9525">
            <a:noFill/>
            <a:headEnd type="none" w="med" len="med"/>
            <a:tailEnd type="none" w="med" len="med"/>
          </a:ln>
          <a:effectLst/>
          <a:scene3d>
            <a:camera prst="orthographicFront">
              <a:rot lat="1200000" lon="3000000" rev="21420000"/>
            </a:camera>
            <a:lightRig rig="soft" dir="t"/>
          </a:scene3d>
          <a:sp3d prstMaterial="matte"/>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46957" tIns="48986" rIns="146957" bIns="58783" numCol="1" spcCol="0" rtlCol="0" fromWordArt="0" anchor="ctr" anchorCtr="0" forceAA="0" compatLnSpc="1">
            <a:prstTxWarp prst="textNoShape">
              <a:avLst/>
            </a:prstTxWarp>
            <a:spAutoFit/>
          </a:bodyPr>
          <a:lstStyle/>
          <a:p>
            <a:pPr marL="0" marR="0" lvl="0" indent="0" algn="ctr" defTabSz="822715" rtl="0" eaLnBrk="1" fontAlgn="base" latinLnBrk="0" hangingPunct="1">
              <a:lnSpc>
                <a:spcPct val="90000"/>
              </a:lnSpc>
              <a:spcBef>
                <a:spcPct val="0"/>
              </a:spcBef>
              <a:spcAft>
                <a:spcPct val="0"/>
              </a:spcAft>
              <a:buClrTx/>
              <a:buSzTx/>
              <a:buFontTx/>
              <a:buNone/>
              <a:tabLst/>
              <a:defRPr/>
            </a:pPr>
            <a:r>
              <a:rPr kumimoji="0" lang="en-US" sz="2411" b="0" i="0" u="none" strike="noStrike" kern="0" cap="none" spc="0" normalizeH="0" baseline="0" noProof="0" dirty="0">
                <a:ln>
                  <a:noFill/>
                </a:ln>
                <a:gradFill>
                  <a:gsLst>
                    <a:gs pos="4587">
                      <a:srgbClr val="FFFFFF"/>
                    </a:gs>
                    <a:gs pos="16514">
                      <a:srgbClr val="FFFFFF"/>
                    </a:gs>
                  </a:gsLst>
                  <a:lin ang="5400000" scaled="1"/>
                </a:gradFill>
                <a:effectLst/>
                <a:uLnTx/>
                <a:uFillTx/>
                <a:latin typeface="Segoe UI Variable Display Semib" pitchFamily="2" charset="0"/>
                <a:ea typeface="+mn-ea"/>
                <a:cs typeface="Segoe UI" panose="020B0502040204020203" pitchFamily="34" charset="0"/>
              </a:rPr>
              <a:t>Manual</a:t>
            </a:r>
          </a:p>
        </p:txBody>
      </p:sp>
      <p:sp>
        <p:nvSpPr>
          <p:cNvPr id="79" name="Security">
            <a:extLst>
              <a:ext uri="{FF2B5EF4-FFF2-40B4-BE49-F238E27FC236}">
                <a16:creationId xmlns:a16="http://schemas.microsoft.com/office/drawing/2014/main" id="{B61A6CB6-0C85-F572-9247-9A6DEC841AE1}"/>
              </a:ext>
              <a:ext uri="{C183D7F6-B498-43B3-948B-1728B52AA6E4}">
                <adec:decorative xmlns:adec="http://schemas.microsoft.com/office/drawing/2017/decorative" val="0"/>
              </a:ext>
            </a:extLst>
          </p:cNvPr>
          <p:cNvSpPr/>
          <p:nvPr/>
        </p:nvSpPr>
        <p:spPr bwMode="auto">
          <a:xfrm>
            <a:off x="5015561" y="5919971"/>
            <a:ext cx="1482036" cy="558293"/>
          </a:xfrm>
          <a:prstGeom prst="roundRect">
            <a:avLst>
              <a:gd name="adj" fmla="val 36054"/>
            </a:avLst>
          </a:prstGeom>
          <a:solidFill>
            <a:srgbClr val="E3BEE4"/>
          </a:solidFill>
          <a:ln w="9525">
            <a:noFill/>
            <a:headEnd type="none" w="med" len="med"/>
            <a:tailEnd type="none" w="med" len="med"/>
          </a:ln>
          <a:effectLst/>
          <a:scene3d>
            <a:camera prst="orthographicFront">
              <a:rot lat="1800000" lon="20400000" rev="60000"/>
            </a:camera>
            <a:lightRig rig="soft" dir="t"/>
          </a:scene3d>
          <a:sp3d prstMaterial="matte"/>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46957" tIns="48986" rIns="146957" bIns="58783" numCol="1" spcCol="0" rtlCol="0" fromWordArt="0" anchor="ctr" anchorCtr="0" forceAA="0" compatLnSpc="1">
            <a:prstTxWarp prst="textNoShape">
              <a:avLst/>
            </a:prstTxWarp>
            <a:spAutoFit/>
          </a:bodyPr>
          <a:lstStyle/>
          <a:p>
            <a:pPr marL="0" marR="0" lvl="0" indent="0" algn="ctr" defTabSz="822715" rtl="0" eaLnBrk="1" fontAlgn="base" latinLnBrk="0" hangingPunct="1">
              <a:lnSpc>
                <a:spcPct val="90000"/>
              </a:lnSpc>
              <a:spcBef>
                <a:spcPct val="0"/>
              </a:spcBef>
              <a:spcAft>
                <a:spcPct val="0"/>
              </a:spcAft>
              <a:buClrTx/>
              <a:buSzTx/>
              <a:buFontTx/>
              <a:buNone/>
              <a:tabLst/>
              <a:defRPr/>
            </a:pPr>
            <a:r>
              <a:rPr kumimoji="0" lang="en-US" sz="2411" b="0" i="0" u="none" strike="noStrike" kern="0" cap="none" spc="0" normalizeH="0" baseline="0" noProof="0" dirty="0">
                <a:ln>
                  <a:noFill/>
                </a:ln>
                <a:gradFill>
                  <a:gsLst>
                    <a:gs pos="4587">
                      <a:srgbClr val="FFFFFF"/>
                    </a:gs>
                    <a:gs pos="16514">
                      <a:srgbClr val="FFFFFF"/>
                    </a:gs>
                  </a:gsLst>
                  <a:lin ang="5400000" scaled="1"/>
                </a:gradFill>
                <a:effectLst/>
                <a:uLnTx/>
                <a:uFillTx/>
                <a:latin typeface="Segoe UI Variable Display Semib" pitchFamily="2" charset="0"/>
                <a:ea typeface="+mn-ea"/>
                <a:cs typeface="Segoe UI" panose="020B0502040204020203" pitchFamily="34" charset="0"/>
              </a:rPr>
              <a:t>Internal</a:t>
            </a:r>
          </a:p>
        </p:txBody>
      </p:sp>
      <p:cxnSp>
        <p:nvCxnSpPr>
          <p:cNvPr id="8" name="Straight Arrow Connector 7">
            <a:extLst>
              <a:ext uri="{FF2B5EF4-FFF2-40B4-BE49-F238E27FC236}">
                <a16:creationId xmlns:a16="http://schemas.microsoft.com/office/drawing/2014/main" id="{58DF3FDB-A864-BC02-D834-41FA18A6FB27}"/>
              </a:ext>
            </a:extLst>
          </p:cNvPr>
          <p:cNvCxnSpPr>
            <a:cxnSpLocks/>
          </p:cNvCxnSpPr>
          <p:nvPr/>
        </p:nvCxnSpPr>
        <p:spPr>
          <a:xfrm flipH="1">
            <a:off x="3387777" y="3110459"/>
            <a:ext cx="4594485" cy="973813"/>
          </a:xfrm>
          <a:prstGeom prst="straightConnector1">
            <a:avLst/>
          </a:prstGeom>
          <a:ln>
            <a:solidFill>
              <a:schemeClr val="bg1">
                <a:lumMod val="50000"/>
                <a:lumOff val="50000"/>
              </a:schemeClr>
            </a:solidFill>
            <a:prstDash val="dash"/>
            <a:headEnd type="triangle"/>
            <a:tailEnd type="triangle"/>
          </a:ln>
        </p:spPr>
        <p:style>
          <a:lnRef idx="1">
            <a:schemeClr val="accent1"/>
          </a:lnRef>
          <a:fillRef idx="0">
            <a:schemeClr val="accent1"/>
          </a:fillRef>
          <a:effectRef idx="0">
            <a:schemeClr val="accent1"/>
          </a:effectRef>
          <a:fontRef idx="minor">
            <a:schemeClr val="tx1"/>
          </a:fontRef>
        </p:style>
      </p:cxnSp>
      <p:sp>
        <p:nvSpPr>
          <p:cNvPr id="76" name="Security">
            <a:extLst>
              <a:ext uri="{FF2B5EF4-FFF2-40B4-BE49-F238E27FC236}">
                <a16:creationId xmlns:a16="http://schemas.microsoft.com/office/drawing/2014/main" id="{767761C6-F014-BB8F-BB7B-89949ED369C6}"/>
              </a:ext>
              <a:ext uri="{C183D7F6-B498-43B3-948B-1728B52AA6E4}">
                <adec:decorative xmlns:adec="http://schemas.microsoft.com/office/drawing/2017/decorative" val="0"/>
              </a:ext>
            </a:extLst>
          </p:cNvPr>
          <p:cNvSpPr/>
          <p:nvPr/>
        </p:nvSpPr>
        <p:spPr bwMode="auto">
          <a:xfrm>
            <a:off x="3653355" y="2745954"/>
            <a:ext cx="1116616" cy="558293"/>
          </a:xfrm>
          <a:prstGeom prst="roundRect">
            <a:avLst>
              <a:gd name="adj" fmla="val 36054"/>
            </a:avLst>
          </a:prstGeom>
          <a:gradFill flip="none" rotWithShape="1">
            <a:gsLst>
              <a:gs pos="0">
                <a:srgbClr val="0A6BBA">
                  <a:alpha val="52000"/>
                </a:srgbClr>
              </a:gs>
              <a:gs pos="100000">
                <a:srgbClr val="318581">
                  <a:alpha val="72000"/>
                </a:srgbClr>
              </a:gs>
            </a:gsLst>
            <a:lin ang="12000000" scaled="0"/>
            <a:tileRect/>
          </a:gradFill>
          <a:ln w="9525">
            <a:noFill/>
            <a:headEnd type="none" w="med" len="med"/>
            <a:tailEnd type="none" w="med" len="med"/>
          </a:ln>
          <a:effectLst/>
          <a:scene3d>
            <a:camera prst="orthographicFront">
              <a:rot lat="1200000" lon="20400000" rev="300000"/>
            </a:camera>
            <a:lightRig rig="soft" dir="t"/>
          </a:scene3d>
          <a:sp3d prstMaterial="matte"/>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46957" tIns="48986" rIns="146957" bIns="58783" numCol="1" spcCol="0" rtlCol="0" fromWordArt="0" anchor="ctr" anchorCtr="0" forceAA="0" compatLnSpc="1">
            <a:prstTxWarp prst="textNoShape">
              <a:avLst/>
            </a:prstTxWarp>
            <a:spAutoFit/>
          </a:bodyPr>
          <a:lstStyle/>
          <a:p>
            <a:pPr marL="0" marR="0" lvl="0" indent="0" algn="ctr" defTabSz="822715" rtl="0" eaLnBrk="1" fontAlgn="base" latinLnBrk="0" hangingPunct="1">
              <a:lnSpc>
                <a:spcPct val="90000"/>
              </a:lnSpc>
              <a:spcBef>
                <a:spcPct val="0"/>
              </a:spcBef>
              <a:spcAft>
                <a:spcPct val="0"/>
              </a:spcAft>
              <a:buClrTx/>
              <a:buSzTx/>
              <a:buFontTx/>
              <a:buNone/>
              <a:tabLst/>
              <a:defRPr/>
            </a:pPr>
            <a:r>
              <a:rPr kumimoji="0" lang="en-US" sz="2411" b="0" i="0" u="none" strike="noStrike" kern="0" cap="none" spc="0" normalizeH="0" baseline="0" noProof="0">
                <a:ln>
                  <a:noFill/>
                </a:ln>
                <a:gradFill>
                  <a:gsLst>
                    <a:gs pos="4587">
                      <a:srgbClr val="FFFFFF"/>
                    </a:gs>
                    <a:gs pos="16514">
                      <a:srgbClr val="FFFFFF"/>
                    </a:gs>
                  </a:gsLst>
                  <a:lin ang="5400000" scaled="1"/>
                </a:gradFill>
                <a:effectLst/>
                <a:uLnTx/>
                <a:uFillTx/>
                <a:latin typeface="Segoe UI Variable Display Semib" pitchFamily="2" charset="0"/>
                <a:ea typeface="+mn-ea"/>
                <a:cs typeface="Segoe UI" panose="020B0502040204020203" pitchFamily="34" charset="0"/>
              </a:rPr>
              <a:t>Build</a:t>
            </a:r>
          </a:p>
        </p:txBody>
      </p:sp>
      <p:sp>
        <p:nvSpPr>
          <p:cNvPr id="40" name="Security box" descr="Security container">
            <a:extLst>
              <a:ext uri="{FF2B5EF4-FFF2-40B4-BE49-F238E27FC236}">
                <a16:creationId xmlns:a16="http://schemas.microsoft.com/office/drawing/2014/main" id="{9136E38A-5165-7CC3-5982-99A8F2F430B6}"/>
              </a:ext>
            </a:extLst>
          </p:cNvPr>
          <p:cNvSpPr/>
          <p:nvPr/>
        </p:nvSpPr>
        <p:spPr bwMode="auto">
          <a:xfrm>
            <a:off x="2949416" y="1219204"/>
            <a:ext cx="5714657" cy="4923710"/>
          </a:xfrm>
          <a:prstGeom prst="roundRect">
            <a:avLst>
              <a:gd name="adj" fmla="val 4881"/>
            </a:avLst>
          </a:prstGeom>
          <a:noFill/>
          <a:ln w="25400">
            <a:gradFill flip="none" rotWithShape="1">
              <a:gsLst>
                <a:gs pos="0">
                  <a:srgbClr val="F65567"/>
                </a:gs>
                <a:gs pos="37000">
                  <a:srgbClr val="AC35AF"/>
                </a:gs>
                <a:gs pos="74000">
                  <a:srgbClr val="0A6BBA"/>
                </a:gs>
                <a:gs pos="100000">
                  <a:srgbClr val="318581"/>
                </a:gs>
              </a:gsLst>
              <a:lin ang="13500000" scaled="1"/>
              <a:tileRect/>
            </a:gradFill>
            <a:headEnd type="none" w="med" len="med"/>
            <a:tailEnd type="none" w="med" len="med"/>
          </a:ln>
          <a:effectLst/>
          <a:scene3d>
            <a:camera prst="isometricRightUp">
              <a:rot lat="7800000" lon="14400000" rev="3900000"/>
            </a:camera>
            <a:lightRig rig="threePt" dir="t"/>
          </a:scene3d>
          <a:sp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288"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Variable Display Semib" pitchFamily="2" charset="0"/>
              <a:ea typeface="+mn-ea"/>
              <a:cs typeface="Segoe UI" pitchFamily="34" charset="0"/>
            </a:endParaRPr>
          </a:p>
        </p:txBody>
      </p:sp>
      <p:sp>
        <p:nvSpPr>
          <p:cNvPr id="41" name="Security box" descr="Security container">
            <a:extLst>
              <a:ext uri="{FF2B5EF4-FFF2-40B4-BE49-F238E27FC236}">
                <a16:creationId xmlns:a16="http://schemas.microsoft.com/office/drawing/2014/main" id="{7B5FDCA8-6BA5-C008-02C1-53F66689C3FE}"/>
              </a:ext>
            </a:extLst>
          </p:cNvPr>
          <p:cNvSpPr/>
          <p:nvPr/>
        </p:nvSpPr>
        <p:spPr bwMode="auto">
          <a:xfrm>
            <a:off x="3028013" y="844626"/>
            <a:ext cx="5288435" cy="5267454"/>
          </a:xfrm>
          <a:prstGeom prst="roundRect">
            <a:avLst>
              <a:gd name="adj" fmla="val 4881"/>
            </a:avLst>
          </a:prstGeom>
          <a:noFill/>
          <a:ln w="25400">
            <a:gradFill flip="none" rotWithShape="1">
              <a:gsLst>
                <a:gs pos="0">
                  <a:srgbClr val="F65567"/>
                </a:gs>
                <a:gs pos="37000">
                  <a:srgbClr val="AC35AF"/>
                </a:gs>
                <a:gs pos="74000">
                  <a:srgbClr val="0A6BBA"/>
                </a:gs>
                <a:gs pos="100000">
                  <a:srgbClr val="318581"/>
                </a:gs>
              </a:gsLst>
              <a:lin ang="13500000" scaled="1"/>
              <a:tileRect/>
            </a:gradFill>
            <a:headEnd type="none" w="med" len="med"/>
            <a:tailEnd type="none" w="med" len="med"/>
          </a:ln>
          <a:effectLst/>
          <a:scene3d>
            <a:camera prst="isometricRightUp">
              <a:rot lat="1200000" lon="19800000" rev="0"/>
            </a:camera>
            <a:lightRig rig="threePt" dir="t"/>
          </a:scene3d>
          <a:sp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288"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Variable Display Semib" pitchFamily="2" charset="0"/>
              <a:ea typeface="+mn-ea"/>
              <a:cs typeface="Segoe UI" pitchFamily="34" charset="0"/>
            </a:endParaRPr>
          </a:p>
        </p:txBody>
      </p:sp>
      <p:sp>
        <p:nvSpPr>
          <p:cNvPr id="42" name="Security box" descr="Security container">
            <a:extLst>
              <a:ext uri="{FF2B5EF4-FFF2-40B4-BE49-F238E27FC236}">
                <a16:creationId xmlns:a16="http://schemas.microsoft.com/office/drawing/2014/main" id="{11135D9B-5D6E-FCF9-3145-C71E06350681}"/>
              </a:ext>
            </a:extLst>
          </p:cNvPr>
          <p:cNvSpPr/>
          <p:nvPr/>
        </p:nvSpPr>
        <p:spPr bwMode="auto">
          <a:xfrm>
            <a:off x="3350302" y="828260"/>
            <a:ext cx="4917458" cy="5267454"/>
          </a:xfrm>
          <a:prstGeom prst="roundRect">
            <a:avLst>
              <a:gd name="adj" fmla="val 4881"/>
            </a:avLst>
          </a:prstGeom>
          <a:noFill/>
          <a:ln w="25400">
            <a:gradFill flip="none" rotWithShape="1">
              <a:gsLst>
                <a:gs pos="0">
                  <a:srgbClr val="F65567"/>
                </a:gs>
                <a:gs pos="37000">
                  <a:srgbClr val="AC35AF"/>
                </a:gs>
                <a:gs pos="74000">
                  <a:srgbClr val="0A6BBA"/>
                </a:gs>
                <a:gs pos="100000">
                  <a:srgbClr val="318581"/>
                </a:gs>
              </a:gsLst>
              <a:lin ang="13500000" scaled="1"/>
              <a:tileRect/>
            </a:gradFill>
            <a:headEnd type="none" w="med" len="med"/>
            <a:tailEnd type="none" w="med" len="med"/>
          </a:ln>
          <a:effectLst/>
          <a:scene3d>
            <a:camera prst="isometricRightUp">
              <a:rot lat="1200000" lon="13800000" rev="0"/>
            </a:camera>
            <a:lightRig rig="threePt" dir="t"/>
          </a:scene3d>
          <a:sp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288"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Variable Display Semib" pitchFamily="2" charset="0"/>
              <a:ea typeface="+mn-ea"/>
              <a:cs typeface="Segoe UI" pitchFamily="34" charset="0"/>
            </a:endParaRPr>
          </a:p>
        </p:txBody>
      </p:sp>
      <p:sp>
        <p:nvSpPr>
          <p:cNvPr id="77" name="Security">
            <a:extLst>
              <a:ext uri="{FF2B5EF4-FFF2-40B4-BE49-F238E27FC236}">
                <a16:creationId xmlns:a16="http://schemas.microsoft.com/office/drawing/2014/main" id="{5C090C4B-2025-DE7E-8F4C-2615B36EF9AD}"/>
              </a:ext>
              <a:ext uri="{C183D7F6-B498-43B3-948B-1728B52AA6E4}">
                <adec:decorative xmlns:adec="http://schemas.microsoft.com/office/drawing/2017/decorative" val="0"/>
              </a:ext>
            </a:extLst>
          </p:cNvPr>
          <p:cNvSpPr/>
          <p:nvPr/>
        </p:nvSpPr>
        <p:spPr bwMode="auto">
          <a:xfrm>
            <a:off x="6777006" y="4024312"/>
            <a:ext cx="1265076" cy="558293"/>
          </a:xfrm>
          <a:prstGeom prst="roundRect">
            <a:avLst>
              <a:gd name="adj" fmla="val 36054"/>
            </a:avLst>
          </a:prstGeom>
          <a:solidFill>
            <a:srgbClr val="95CDD3">
              <a:alpha val="70000"/>
            </a:srgbClr>
          </a:solidFill>
          <a:ln w="9525">
            <a:noFill/>
            <a:headEnd type="none" w="med" len="med"/>
            <a:tailEnd type="none" w="med" len="med"/>
          </a:ln>
          <a:effectLst/>
          <a:scene3d>
            <a:camera prst="orthographicFront">
              <a:rot lat="1800000" lon="20400000" rev="0"/>
            </a:camera>
            <a:lightRig rig="soft" dir="t"/>
          </a:scene3d>
          <a:sp3d prstMaterial="matte"/>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6957" tIns="48986" rIns="146957" bIns="58783" numCol="1" spcCol="0" rtlCol="0" fromWordArt="0" anchor="ctr" anchorCtr="0" forceAA="0" compatLnSpc="1">
            <a:prstTxWarp prst="textNoShape">
              <a:avLst/>
            </a:prstTxWarp>
            <a:spAutoFit/>
          </a:bodyPr>
          <a:lstStyle/>
          <a:p>
            <a:pPr marL="0" marR="0" lvl="0" indent="0" algn="ctr" defTabSz="822715" rtl="0" eaLnBrk="1" fontAlgn="base" latinLnBrk="0" hangingPunct="1">
              <a:lnSpc>
                <a:spcPct val="90000"/>
              </a:lnSpc>
              <a:spcBef>
                <a:spcPct val="0"/>
              </a:spcBef>
              <a:spcAft>
                <a:spcPct val="0"/>
              </a:spcAft>
              <a:buClrTx/>
              <a:buSzTx/>
              <a:buFontTx/>
              <a:buNone/>
              <a:tabLst/>
              <a:defRPr/>
            </a:pPr>
            <a:r>
              <a:rPr kumimoji="0" lang="en-US" sz="2411" b="0" i="0" u="none" strike="noStrike" kern="0" cap="none" spc="0" normalizeH="0" baseline="0" noProof="0" dirty="0">
                <a:ln>
                  <a:noFill/>
                </a:ln>
                <a:gradFill>
                  <a:gsLst>
                    <a:gs pos="4587">
                      <a:srgbClr val="FFFFFF"/>
                    </a:gs>
                    <a:gs pos="16514">
                      <a:srgbClr val="FFFFFF"/>
                    </a:gs>
                  </a:gsLst>
                  <a:lin ang="5400000" scaled="1"/>
                </a:gradFill>
                <a:effectLst/>
                <a:uLnTx/>
                <a:uFillTx/>
                <a:latin typeface="Segoe UI Variable Display Semib" pitchFamily="2" charset="0"/>
                <a:ea typeface="+mn-ea"/>
                <a:cs typeface="Segoe UI" panose="020B0502040204020203" pitchFamily="34" charset="0"/>
              </a:rPr>
              <a:t>Buy</a:t>
            </a:r>
          </a:p>
        </p:txBody>
      </p:sp>
      <p:sp>
        <p:nvSpPr>
          <p:cNvPr id="78" name="Security">
            <a:extLst>
              <a:ext uri="{FF2B5EF4-FFF2-40B4-BE49-F238E27FC236}">
                <a16:creationId xmlns:a16="http://schemas.microsoft.com/office/drawing/2014/main" id="{B3990FA0-47DE-F8AD-153D-754EF4CADEFA}"/>
              </a:ext>
              <a:ext uri="{C183D7F6-B498-43B3-948B-1728B52AA6E4}">
                <adec:decorative xmlns:adec="http://schemas.microsoft.com/office/drawing/2017/decorative" val="0"/>
              </a:ext>
            </a:extLst>
          </p:cNvPr>
          <p:cNvSpPr/>
          <p:nvPr/>
        </p:nvSpPr>
        <p:spPr bwMode="auto">
          <a:xfrm>
            <a:off x="4988080" y="427537"/>
            <a:ext cx="1528665" cy="558293"/>
          </a:xfrm>
          <a:prstGeom prst="roundRect">
            <a:avLst>
              <a:gd name="adj" fmla="val 36054"/>
            </a:avLst>
          </a:prstGeom>
          <a:gradFill flip="none" rotWithShape="1">
            <a:gsLst>
              <a:gs pos="71000">
                <a:srgbClr val="B939BC">
                  <a:alpha val="64000"/>
                </a:srgbClr>
              </a:gs>
              <a:gs pos="0">
                <a:srgbClr val="FC5875">
                  <a:alpha val="59000"/>
                </a:srgbClr>
              </a:gs>
            </a:gsLst>
            <a:lin ang="12000000" scaled="0"/>
            <a:tileRect/>
          </a:gradFill>
          <a:ln w="9525">
            <a:noFill/>
            <a:headEnd type="none" w="med" len="med"/>
            <a:tailEnd type="none" w="med" len="med"/>
          </a:ln>
          <a:effectLst/>
          <a:scene3d>
            <a:camera prst="orthographicFront">
              <a:rot lat="1200000" lon="20400000" rev="240000"/>
            </a:camera>
            <a:lightRig rig="soft" dir="t"/>
          </a:scene3d>
          <a:sp3d prstMaterial="matte"/>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6957" tIns="48986" rIns="146957" bIns="58783" numCol="1" spcCol="0" rtlCol="0" fromWordArt="0" anchor="ctr" anchorCtr="0" forceAA="0" compatLnSpc="1">
            <a:prstTxWarp prst="textNoShape">
              <a:avLst/>
            </a:prstTxWarp>
            <a:spAutoFit/>
          </a:bodyPr>
          <a:lstStyle/>
          <a:p>
            <a:pPr marL="0" marR="0" lvl="0" indent="0" algn="ctr" defTabSz="822715" rtl="0" eaLnBrk="1" fontAlgn="base" latinLnBrk="0" hangingPunct="1">
              <a:lnSpc>
                <a:spcPct val="90000"/>
              </a:lnSpc>
              <a:spcBef>
                <a:spcPct val="0"/>
              </a:spcBef>
              <a:spcAft>
                <a:spcPct val="0"/>
              </a:spcAft>
              <a:buClrTx/>
              <a:buSzTx/>
              <a:buFontTx/>
              <a:buNone/>
              <a:tabLst/>
              <a:defRPr/>
            </a:pPr>
            <a:r>
              <a:rPr kumimoji="0" lang="en-US" sz="2411" b="0" i="0" u="none" strike="noStrike" kern="0" cap="none" spc="0" normalizeH="0" baseline="0" noProof="0" dirty="0">
                <a:ln>
                  <a:noFill/>
                </a:ln>
                <a:gradFill>
                  <a:gsLst>
                    <a:gs pos="4587">
                      <a:srgbClr val="FFFFFF"/>
                    </a:gs>
                    <a:gs pos="16514">
                      <a:srgbClr val="FFFFFF"/>
                    </a:gs>
                  </a:gsLst>
                  <a:lin ang="5400000" scaled="1"/>
                </a:gradFill>
                <a:effectLst/>
                <a:uLnTx/>
                <a:uFillTx/>
                <a:latin typeface="Segoe UI Variable Display Semib" pitchFamily="2" charset="0"/>
                <a:ea typeface="+mn-ea"/>
                <a:cs typeface="Segoe UI" panose="020B0502040204020203" pitchFamily="34" charset="0"/>
              </a:rPr>
              <a:t>External</a:t>
            </a:r>
          </a:p>
        </p:txBody>
      </p:sp>
      <p:sp>
        <p:nvSpPr>
          <p:cNvPr id="80" name="Security">
            <a:extLst>
              <a:ext uri="{FF2B5EF4-FFF2-40B4-BE49-F238E27FC236}">
                <a16:creationId xmlns:a16="http://schemas.microsoft.com/office/drawing/2014/main" id="{4D53878B-009B-4745-B12D-4CE7A7B146C2}"/>
              </a:ext>
              <a:ext uri="{C183D7F6-B498-43B3-948B-1728B52AA6E4}">
                <adec:decorative xmlns:adec="http://schemas.microsoft.com/office/drawing/2017/decorative" val="0"/>
              </a:ext>
            </a:extLst>
          </p:cNvPr>
          <p:cNvSpPr/>
          <p:nvPr/>
        </p:nvSpPr>
        <p:spPr bwMode="auto">
          <a:xfrm>
            <a:off x="2375607" y="3881248"/>
            <a:ext cx="1987979" cy="558293"/>
          </a:xfrm>
          <a:prstGeom prst="roundRect">
            <a:avLst>
              <a:gd name="adj" fmla="val 36054"/>
            </a:avLst>
          </a:prstGeom>
          <a:gradFill flip="none" rotWithShape="1">
            <a:gsLst>
              <a:gs pos="71000">
                <a:srgbClr val="0D72C4">
                  <a:alpha val="48000"/>
                </a:srgbClr>
              </a:gs>
              <a:gs pos="0">
                <a:srgbClr val="AC3DBA">
                  <a:alpha val="66000"/>
                </a:srgbClr>
              </a:gs>
            </a:gsLst>
            <a:lin ang="12000000" scaled="0"/>
            <a:tileRect/>
          </a:gradFill>
          <a:ln w="9525">
            <a:noFill/>
            <a:headEnd type="none" w="med" len="med"/>
            <a:tailEnd type="none" w="med" len="med"/>
          </a:ln>
          <a:effectLst/>
          <a:scene3d>
            <a:camera prst="orthographicFront">
              <a:rot lat="19800000" lon="19200000" rev="0"/>
            </a:camera>
            <a:lightRig rig="soft" dir="t"/>
          </a:scene3d>
          <a:sp3d prstMaterial="matte"/>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46957" tIns="48986" rIns="146957" bIns="58783" numCol="1" spcCol="0" rtlCol="0" fromWordArt="0" anchor="ctr" anchorCtr="0" forceAA="0" compatLnSpc="1">
            <a:prstTxWarp prst="textNoShape">
              <a:avLst/>
            </a:prstTxWarp>
            <a:spAutoFit/>
          </a:bodyPr>
          <a:lstStyle/>
          <a:p>
            <a:pPr marL="0" marR="0" lvl="0" indent="0" algn="ctr" defTabSz="822715" rtl="0" eaLnBrk="1" fontAlgn="base" latinLnBrk="0" hangingPunct="1">
              <a:lnSpc>
                <a:spcPct val="90000"/>
              </a:lnSpc>
              <a:spcBef>
                <a:spcPct val="0"/>
              </a:spcBef>
              <a:spcAft>
                <a:spcPct val="0"/>
              </a:spcAft>
              <a:buClrTx/>
              <a:buSzTx/>
              <a:buFontTx/>
              <a:buNone/>
              <a:tabLst/>
              <a:defRPr/>
            </a:pPr>
            <a:r>
              <a:rPr kumimoji="0" lang="en-US" sz="2411" b="0" i="0" u="none" strike="noStrike" kern="0" cap="none" spc="0" normalizeH="0" baseline="0" noProof="0">
                <a:ln>
                  <a:noFill/>
                </a:ln>
                <a:gradFill>
                  <a:gsLst>
                    <a:gs pos="4587">
                      <a:srgbClr val="FFFFFF"/>
                    </a:gs>
                    <a:gs pos="16514">
                      <a:srgbClr val="FFFFFF"/>
                    </a:gs>
                  </a:gsLst>
                  <a:lin ang="5400000" scaled="1"/>
                </a:gradFill>
                <a:effectLst/>
                <a:uLnTx/>
                <a:uFillTx/>
                <a:latin typeface="Segoe UI Variable Display Semib" pitchFamily="2" charset="0"/>
                <a:ea typeface="+mn-ea"/>
                <a:cs typeface="Segoe UI" panose="020B0502040204020203" pitchFamily="34" charset="0"/>
              </a:rPr>
              <a:t>Automated</a:t>
            </a:r>
          </a:p>
        </p:txBody>
      </p:sp>
      <p:sp>
        <p:nvSpPr>
          <p:cNvPr id="38" name="Oval 37">
            <a:extLst>
              <a:ext uri="{FF2B5EF4-FFF2-40B4-BE49-F238E27FC236}">
                <a16:creationId xmlns:a16="http://schemas.microsoft.com/office/drawing/2014/main" id="{5D433A17-2869-8932-7D95-697AC624ABA1}"/>
              </a:ext>
            </a:extLst>
          </p:cNvPr>
          <p:cNvSpPr/>
          <p:nvPr/>
        </p:nvSpPr>
        <p:spPr bwMode="auto">
          <a:xfrm>
            <a:off x="5644820" y="3502040"/>
            <a:ext cx="312745" cy="134350"/>
          </a:xfrm>
          <a:prstGeom prst="ellipse">
            <a:avLst/>
          </a:prstGeom>
          <a:gradFill flip="none" rotWithShape="1">
            <a:gsLst>
              <a:gs pos="100000">
                <a:schemeClr val="tx1">
                  <a:alpha val="0"/>
                </a:schemeClr>
              </a:gs>
              <a:gs pos="0">
                <a:srgbClr val="737373">
                  <a:alpha val="74000"/>
                </a:srgbClr>
              </a:gs>
              <a:gs pos="81000">
                <a:schemeClr val="tx1">
                  <a:alpha val="34000"/>
                </a:schemeClr>
              </a:gs>
            </a:gsLst>
            <a:path path="circle">
              <a:fillToRect l="50000" t="50000" r="50000" b="50000"/>
            </a:path>
            <a:tileRect/>
          </a:gradFill>
          <a:ln>
            <a:noFill/>
            <a:headEnd type="none" w="med" len="med"/>
            <a:tailEnd type="none" w="med" len="med"/>
          </a:ln>
          <a:effectLst/>
          <a:scene3d>
            <a:camera prst="orthographicFront"/>
            <a:lightRig rig="threePt" dir="t">
              <a:rot lat="0" lon="0" rev="0"/>
            </a:lightRig>
          </a:scene3d>
          <a:sp3d>
            <a:bevelT w="0" h="0"/>
            <a:bevelB w="0" h="0"/>
          </a:sp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GB" sz="20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37" name="Oval 36">
            <a:extLst>
              <a:ext uri="{FF2B5EF4-FFF2-40B4-BE49-F238E27FC236}">
                <a16:creationId xmlns:a16="http://schemas.microsoft.com/office/drawing/2014/main" id="{4F420079-FE29-010B-3A23-E0B3AD536D1C}"/>
              </a:ext>
            </a:extLst>
          </p:cNvPr>
          <p:cNvSpPr/>
          <p:nvPr/>
        </p:nvSpPr>
        <p:spPr bwMode="auto">
          <a:xfrm>
            <a:off x="5670029" y="3425505"/>
            <a:ext cx="262328" cy="262328"/>
          </a:xfrm>
          <a:prstGeom prst="ellipse">
            <a:avLst/>
          </a:prstGeom>
          <a:gradFill>
            <a:gsLst>
              <a:gs pos="0">
                <a:srgbClr val="0D72C4"/>
              </a:gs>
              <a:gs pos="45000">
                <a:srgbClr val="B939BC"/>
              </a:gs>
              <a:gs pos="100000">
                <a:srgbClr val="FC5875"/>
              </a:gs>
            </a:gsLst>
            <a:lin ang="12000000" scaled="0"/>
          </a:gradFill>
          <a:ln>
            <a:noFill/>
            <a:headEnd type="none" w="med" len="med"/>
            <a:tailEnd type="none" w="med" len="med"/>
          </a:ln>
          <a:effectLst/>
          <a:scene3d>
            <a:camera prst="orthographicFront"/>
            <a:lightRig rig="threePt" dir="t">
              <a:rot lat="0" lon="0" rev="0"/>
            </a:lightRig>
          </a:scene3d>
          <a:sp3d>
            <a:bevelT w="120650"/>
            <a:bevelB w="292100" h="0"/>
          </a:sp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GB" sz="20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9685585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500"/>
                                        <p:tgtEl>
                                          <p:spTgt spid="38"/>
                                        </p:tgtEl>
                                      </p:cBhvr>
                                    </p:animEffect>
                                  </p:childTnLst>
                                </p:cTn>
                              </p:par>
                            </p:childTnLst>
                          </p:cTn>
                        </p:par>
                        <p:par>
                          <p:cTn id="11" fill="hold">
                            <p:stCondLst>
                              <p:cond delay="500"/>
                            </p:stCondLst>
                            <p:childTnLst>
                              <p:par>
                                <p:cTn id="12" presetID="42" presetClass="path" presetSubtype="0" accel="50000" decel="50000" fill="hold" grpId="1" nodeType="afterEffect">
                                  <p:stCondLst>
                                    <p:cond delay="0"/>
                                  </p:stCondLst>
                                  <p:childTnLst>
                                    <p:animMotion origin="layout" path="M 2.5E-6 3.33333E-6 L -0.00026 -0.10348 " pathEditMode="relative" rAng="0" ptsTypes="AA">
                                      <p:cBhvr>
                                        <p:cTn id="13" dur="2000" fill="hold"/>
                                        <p:tgtEl>
                                          <p:spTgt spid="37"/>
                                        </p:tgtEl>
                                        <p:attrNameLst>
                                          <p:attrName>ppt_x</p:attrName>
                                          <p:attrName>ppt_y</p:attrName>
                                        </p:attrNameLst>
                                      </p:cBhvr>
                                      <p:rCtr x="-13" y="-5185"/>
                                    </p:animMotion>
                                  </p:childTnLst>
                                </p:cTn>
                              </p:par>
                            </p:childTnLst>
                          </p:cTn>
                        </p:par>
                        <p:par>
                          <p:cTn id="14" fill="hold">
                            <p:stCondLst>
                              <p:cond delay="2500"/>
                            </p:stCondLst>
                            <p:childTnLst>
                              <p:par>
                                <p:cTn id="15" presetID="42" presetClass="path" presetSubtype="0" accel="50000" decel="50000" fill="hold" grpId="2" nodeType="afterEffect">
                                  <p:stCondLst>
                                    <p:cond delay="0"/>
                                  </p:stCondLst>
                                  <p:childTnLst>
                                    <p:animMotion origin="layout" path="M -0.00026 -0.10348 L 0.05781 -0.05787 " pathEditMode="relative" rAng="0" ptsTypes="AA">
                                      <p:cBhvr>
                                        <p:cTn id="16" dur="2000" fill="hold"/>
                                        <p:tgtEl>
                                          <p:spTgt spid="37"/>
                                        </p:tgtEl>
                                        <p:attrNameLst>
                                          <p:attrName>ppt_x</p:attrName>
                                          <p:attrName>ppt_y</p:attrName>
                                        </p:attrNameLst>
                                      </p:cBhvr>
                                      <p:rCtr x="2904" y="2269"/>
                                    </p:animMotion>
                                  </p:childTnLst>
                                </p:cTn>
                              </p:par>
                              <p:par>
                                <p:cTn id="17" presetID="42" presetClass="path" presetSubtype="0" accel="50000" decel="50000" fill="hold" grpId="1" nodeType="withEffect">
                                  <p:stCondLst>
                                    <p:cond delay="0"/>
                                  </p:stCondLst>
                                  <p:childTnLst>
                                    <p:animMotion origin="layout" path="M 2.91667E-6 -1.48148E-6 L 0.05807 0.0456 " pathEditMode="relative" rAng="0" ptsTypes="AA">
                                      <p:cBhvr>
                                        <p:cTn id="18" dur="2000" fill="hold"/>
                                        <p:tgtEl>
                                          <p:spTgt spid="38"/>
                                        </p:tgtEl>
                                        <p:attrNameLst>
                                          <p:attrName>ppt_x</p:attrName>
                                          <p:attrName>ppt_y</p:attrName>
                                        </p:attrNameLst>
                                      </p:cBhvr>
                                      <p:rCtr x="2904" y="2269"/>
                                    </p:animMotion>
                                  </p:childTnLst>
                                </p:cTn>
                              </p:par>
                            </p:childTnLst>
                          </p:cTn>
                        </p:par>
                        <p:par>
                          <p:cTn id="19" fill="hold">
                            <p:stCondLst>
                              <p:cond delay="4500"/>
                            </p:stCondLst>
                            <p:childTnLst>
                              <p:par>
                                <p:cTn id="20" presetID="42" presetClass="path" presetSubtype="0" accel="50000" decel="50000" fill="hold" grpId="3" nodeType="afterEffect">
                                  <p:stCondLst>
                                    <p:cond delay="0"/>
                                  </p:stCondLst>
                                  <p:childTnLst>
                                    <p:animMotion origin="layout" path="M 0.05781 -0.05787 L 0.10729 -0.07385 " pathEditMode="relative" rAng="0" ptsTypes="AA">
                                      <p:cBhvr>
                                        <p:cTn id="21" dur="2000" fill="hold"/>
                                        <p:tgtEl>
                                          <p:spTgt spid="37"/>
                                        </p:tgtEl>
                                        <p:attrNameLst>
                                          <p:attrName>ppt_x</p:attrName>
                                          <p:attrName>ppt_y</p:attrName>
                                        </p:attrNameLst>
                                      </p:cBhvr>
                                      <p:rCtr x="2474" y="-810"/>
                                    </p:animMotion>
                                  </p:childTnLst>
                                </p:cTn>
                              </p:par>
                              <p:par>
                                <p:cTn id="22" presetID="42" presetClass="path" presetSubtype="0" accel="50000" decel="50000" fill="hold" grpId="2" nodeType="withEffect">
                                  <p:stCondLst>
                                    <p:cond delay="0"/>
                                  </p:stCondLst>
                                  <p:childTnLst>
                                    <p:animMotion origin="layout" path="M 0.05807 0.0456 L 0.10755 0.02963 " pathEditMode="relative" rAng="0" ptsTypes="AA">
                                      <p:cBhvr>
                                        <p:cTn id="23" dur="2000" fill="hold"/>
                                        <p:tgtEl>
                                          <p:spTgt spid="38"/>
                                        </p:tgtEl>
                                        <p:attrNameLst>
                                          <p:attrName>ppt_x</p:attrName>
                                          <p:attrName>ppt_y</p:attrName>
                                        </p:attrNameLst>
                                      </p:cBhvr>
                                      <p:rCtr x="2474" y="-81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8" grpId="1" animBg="1"/>
      <p:bldP spid="38" grpId="2" animBg="1"/>
      <p:bldP spid="37" grpId="0" animBg="1"/>
      <p:bldP spid="37" grpId="1" animBg="1"/>
      <p:bldP spid="37" grpId="2" animBg="1"/>
      <p:bldP spid="37" grpId="3" animBg="1"/>
    </p:bldLst>
  </p:timing>
</p:sld>
</file>

<file path=ppt/theme/theme1.xml><?xml version="1.0" encoding="utf-8"?>
<a:theme xmlns:a="http://schemas.openxmlformats.org/drawingml/2006/main" name="Black Template">
  <a:themeElements>
    <a:clrScheme name="Ignite Breakout on Black">
      <a:dk1>
        <a:srgbClr val="000000"/>
      </a:dk1>
      <a:lt1>
        <a:srgbClr val="FFFFFF"/>
      </a:lt1>
      <a:dk2>
        <a:srgbClr val="2F2F2F"/>
      </a:dk2>
      <a:lt2>
        <a:srgbClr val="E6E6E6"/>
      </a:lt2>
      <a:accent1>
        <a:srgbClr val="0078D4"/>
      </a:accent1>
      <a:accent2>
        <a:srgbClr val="50E6FF"/>
      </a:accent2>
      <a:accent3>
        <a:srgbClr val="D83B01"/>
      </a:accent3>
      <a:accent4>
        <a:srgbClr val="FFB900"/>
      </a:accent4>
      <a:accent5>
        <a:srgbClr val="737373"/>
      </a:accent5>
      <a:accent6>
        <a:srgbClr val="D2D2D2"/>
      </a:accent6>
      <a:hlink>
        <a:srgbClr val="50E6FF"/>
      </a:hlink>
      <a:folHlink>
        <a:srgbClr val="50E6FF"/>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icrosoft_Ignite_2019_16x9_Breakout_Template.potx" id="{9D762233-45E0-4F9D-A69E-25217B34C42B}" vid="{945154BB-BD79-4184-8544-D2D8F977679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87867195-f2b8-4ac2-b0b6-6bb73cb33afc}" enabled="1" method="Privileged" siteId="{72f988bf-86f1-41af-91ab-2d7cd011db47}" removed="0"/>
</clbl:labelList>
</file>

<file path=docProps/app.xml><?xml version="1.0" encoding="utf-8"?>
<Properties xmlns="http://schemas.openxmlformats.org/officeDocument/2006/extended-properties" xmlns:vt="http://schemas.openxmlformats.org/officeDocument/2006/docPropsVTypes">
  <TotalTime>12</TotalTime>
  <Words>154</Words>
  <Application>Microsoft Office PowerPoint</Application>
  <PresentationFormat>Widescreen</PresentationFormat>
  <Paragraphs>30</Paragraphs>
  <Slides>2</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vt:i4>
      </vt:variant>
    </vt:vector>
  </HeadingPairs>
  <TitlesOfParts>
    <vt:vector size="10" baseType="lpstr">
      <vt:lpstr>Aptos</vt:lpstr>
      <vt:lpstr>Arial</vt:lpstr>
      <vt:lpstr>Calibri</vt:lpstr>
      <vt:lpstr>Segoe UI</vt:lpstr>
      <vt:lpstr>Segoe UI Semibold</vt:lpstr>
      <vt:lpstr>Segoe UI Variable Display Semib</vt:lpstr>
      <vt:lpstr>Wingdings</vt:lpstr>
      <vt:lpstr>Black Template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Mark Margolis (he/him)</dc:creator>
  <cp:lastModifiedBy>Mark Margolis (he/him)</cp:lastModifiedBy>
  <cp:revision>1</cp:revision>
  <dcterms:created xsi:type="dcterms:W3CDTF">2024-12-07T10:54:28Z</dcterms:created>
  <dcterms:modified xsi:type="dcterms:W3CDTF">2025-01-13T16:02:57Z</dcterms:modified>
</cp:coreProperties>
</file>