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0" r:id="rId4"/>
    <p:sldMasterId id="2147483826" r:id="rId5"/>
    <p:sldMasterId id="2147483732" r:id="rId6"/>
    <p:sldMasterId id="2147483756" r:id="rId7"/>
    <p:sldMasterId id="2147483800" r:id="rId8"/>
    <p:sldMasterId id="2147483849" r:id="rId9"/>
    <p:sldMasterId id="2147483872" r:id="rId10"/>
    <p:sldMasterId id="2147483895" r:id="rId11"/>
    <p:sldMasterId id="2147483921" r:id="rId12"/>
  </p:sldMasterIdLst>
  <p:notesMasterIdLst>
    <p:notesMasterId r:id="rId34"/>
  </p:notesMasterIdLst>
  <p:handoutMasterIdLst>
    <p:handoutMasterId r:id="rId35"/>
  </p:handoutMasterIdLst>
  <p:sldIdLst>
    <p:sldId id="316" r:id="rId13"/>
    <p:sldId id="354" r:id="rId14"/>
    <p:sldId id="355" r:id="rId15"/>
    <p:sldId id="338" r:id="rId16"/>
    <p:sldId id="335" r:id="rId17"/>
    <p:sldId id="334" r:id="rId18"/>
    <p:sldId id="337" r:id="rId19"/>
    <p:sldId id="350" r:id="rId20"/>
    <p:sldId id="339" r:id="rId21"/>
    <p:sldId id="347" r:id="rId22"/>
    <p:sldId id="345" r:id="rId23"/>
    <p:sldId id="346" r:id="rId24"/>
    <p:sldId id="348" r:id="rId25"/>
    <p:sldId id="317" r:id="rId26"/>
    <p:sldId id="341" r:id="rId27"/>
    <p:sldId id="349" r:id="rId28"/>
    <p:sldId id="318" r:id="rId29"/>
    <p:sldId id="344" r:id="rId30"/>
    <p:sldId id="351" r:id="rId31"/>
    <p:sldId id="352" r:id="rId32"/>
    <p:sldId id="279" r:id="rId33"/>
  </p:sldIdLst>
  <p:sldSz cx="18288000" cy="10287000"/>
  <p:notesSz cx="6858000" cy="9144000"/>
  <p:defaultTextStyle>
    <a:defPPr>
      <a:defRPr lang="en-US"/>
    </a:defPPr>
    <a:lvl1pPr marL="0" algn="l" defTabSz="1371727" rtl="0" eaLnBrk="1" latinLnBrk="0" hangingPunct="1">
      <a:defRPr sz="2700" kern="1200">
        <a:solidFill>
          <a:schemeClr val="tx1"/>
        </a:solidFill>
        <a:latin typeface="+mn-lt"/>
        <a:ea typeface="+mn-ea"/>
        <a:cs typeface="+mn-cs"/>
      </a:defRPr>
    </a:lvl1pPr>
    <a:lvl2pPr marL="685864" algn="l" defTabSz="1371727" rtl="0" eaLnBrk="1" latinLnBrk="0" hangingPunct="1">
      <a:defRPr sz="2700" kern="1200">
        <a:solidFill>
          <a:schemeClr val="tx1"/>
        </a:solidFill>
        <a:latin typeface="+mn-lt"/>
        <a:ea typeface="+mn-ea"/>
        <a:cs typeface="+mn-cs"/>
      </a:defRPr>
    </a:lvl2pPr>
    <a:lvl3pPr marL="1371727" algn="l" defTabSz="1371727" rtl="0" eaLnBrk="1" latinLnBrk="0" hangingPunct="1">
      <a:defRPr sz="2700" kern="1200">
        <a:solidFill>
          <a:schemeClr val="tx1"/>
        </a:solidFill>
        <a:latin typeface="+mn-lt"/>
        <a:ea typeface="+mn-ea"/>
        <a:cs typeface="+mn-cs"/>
      </a:defRPr>
    </a:lvl3pPr>
    <a:lvl4pPr marL="2057592" algn="l" defTabSz="1371727" rtl="0" eaLnBrk="1" latinLnBrk="0" hangingPunct="1">
      <a:defRPr sz="2700" kern="1200">
        <a:solidFill>
          <a:schemeClr val="tx1"/>
        </a:solidFill>
        <a:latin typeface="+mn-lt"/>
        <a:ea typeface="+mn-ea"/>
        <a:cs typeface="+mn-cs"/>
      </a:defRPr>
    </a:lvl4pPr>
    <a:lvl5pPr marL="2743456" algn="l" defTabSz="1371727" rtl="0" eaLnBrk="1" latinLnBrk="0" hangingPunct="1">
      <a:defRPr sz="2700" kern="1200">
        <a:solidFill>
          <a:schemeClr val="tx1"/>
        </a:solidFill>
        <a:latin typeface="+mn-lt"/>
        <a:ea typeface="+mn-ea"/>
        <a:cs typeface="+mn-cs"/>
      </a:defRPr>
    </a:lvl5pPr>
    <a:lvl6pPr marL="3429321" algn="l" defTabSz="1371727" rtl="0" eaLnBrk="1" latinLnBrk="0" hangingPunct="1">
      <a:defRPr sz="2700" kern="1200">
        <a:solidFill>
          <a:schemeClr val="tx1"/>
        </a:solidFill>
        <a:latin typeface="+mn-lt"/>
        <a:ea typeface="+mn-ea"/>
        <a:cs typeface="+mn-cs"/>
      </a:defRPr>
    </a:lvl6pPr>
    <a:lvl7pPr marL="4115184" algn="l" defTabSz="1371727" rtl="0" eaLnBrk="1" latinLnBrk="0" hangingPunct="1">
      <a:defRPr sz="2700" kern="1200">
        <a:solidFill>
          <a:schemeClr val="tx1"/>
        </a:solidFill>
        <a:latin typeface="+mn-lt"/>
        <a:ea typeface="+mn-ea"/>
        <a:cs typeface="+mn-cs"/>
      </a:defRPr>
    </a:lvl7pPr>
    <a:lvl8pPr marL="4801048" algn="l" defTabSz="1371727" rtl="0" eaLnBrk="1" latinLnBrk="0" hangingPunct="1">
      <a:defRPr sz="2700" kern="1200">
        <a:solidFill>
          <a:schemeClr val="tx1"/>
        </a:solidFill>
        <a:latin typeface="+mn-lt"/>
        <a:ea typeface="+mn-ea"/>
        <a:cs typeface="+mn-cs"/>
      </a:defRPr>
    </a:lvl8pPr>
    <a:lvl9pPr marL="5486912" algn="l" defTabSz="1371727" rtl="0" eaLnBrk="1" latinLnBrk="0" hangingPunct="1">
      <a:defRPr sz="27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Content" id="{AA689590-955B-4BDE-A858-1D00A1A7C678}">
          <p14:sldIdLst>
            <p14:sldId id="316"/>
            <p14:sldId id="354"/>
            <p14:sldId id="355"/>
            <p14:sldId id="338"/>
            <p14:sldId id="335"/>
            <p14:sldId id="334"/>
            <p14:sldId id="337"/>
            <p14:sldId id="350"/>
            <p14:sldId id="339"/>
            <p14:sldId id="347"/>
            <p14:sldId id="345"/>
            <p14:sldId id="346"/>
            <p14:sldId id="348"/>
            <p14:sldId id="317"/>
            <p14:sldId id="341"/>
            <p14:sldId id="349"/>
            <p14:sldId id="318"/>
            <p14:sldId id="344"/>
          </p14:sldIdLst>
        </p14:section>
        <p14:section name="Rear Bumper" id="{3D2EDA7F-CC4B-47DB-9A13-B7C1751620CD}">
          <p14:sldIdLst>
            <p14:sldId id="351"/>
            <p14:sldId id="352"/>
            <p14:sldId id="279"/>
          </p14:sldIdLst>
        </p14:section>
      </p14:sectionLst>
    </p:ext>
    <p:ext uri="{EFAFB233-063F-42B5-8137-9DF3F51BA10A}">
      <p15:sldGuideLst xmlns:p15="http://schemas.microsoft.com/office/powerpoint/2012/main">
        <p15:guide id="1" orient="horz" pos="221">
          <p15:clr>
            <a:srgbClr val="A4A3A4"/>
          </p15:clr>
        </p15:guide>
        <p15:guide id="2" orient="horz" pos="6257">
          <p15:clr>
            <a:srgbClr val="A4A3A4"/>
          </p15:clr>
        </p15:guide>
        <p15:guide id="3" orient="horz" pos="3461">
          <p15:clr>
            <a:srgbClr val="A4A3A4"/>
          </p15:clr>
        </p15:guide>
        <p15:guide id="4" orient="horz" pos="5348">
          <p15:clr>
            <a:srgbClr val="A4A3A4"/>
          </p15:clr>
        </p15:guide>
        <p15:guide id="5" orient="horz" pos="5470">
          <p15:clr>
            <a:srgbClr val="A4A3A4"/>
          </p15:clr>
        </p15:guide>
        <p15:guide id="6" orient="horz" pos="1620">
          <p15:clr>
            <a:srgbClr val="A4A3A4"/>
          </p15:clr>
        </p15:guide>
        <p15:guide id="7" orient="horz" pos="1531">
          <p15:clr>
            <a:srgbClr val="A4A3A4"/>
          </p15:clr>
        </p15:guide>
        <p15:guide id="8" orient="horz" pos="3563">
          <p15:clr>
            <a:srgbClr val="A4A3A4"/>
          </p15:clr>
        </p15:guide>
        <p15:guide id="9" orient="horz" pos="2880">
          <p15:clr>
            <a:srgbClr val="A4A3A4"/>
          </p15:clr>
        </p15:guide>
        <p15:guide id="10" pos="5710">
          <p15:clr>
            <a:srgbClr val="A4A3A4"/>
          </p15:clr>
        </p15:guide>
        <p15:guide id="11" pos="3836">
          <p15:clr>
            <a:srgbClr val="A4A3A4"/>
          </p15:clr>
        </p15:guide>
        <p15:guide id="12" pos="230">
          <p15:clr>
            <a:srgbClr val="A4A3A4"/>
          </p15:clr>
        </p15:guide>
        <p15:guide id="13" pos="9442">
          <p15:clr>
            <a:srgbClr val="A4A3A4"/>
          </p15:clr>
        </p15:guide>
        <p15:guide id="14" pos="1969">
          <p15:clr>
            <a:srgbClr val="A4A3A4"/>
          </p15:clr>
        </p15:guide>
        <p15:guide id="15" pos="7687">
          <p15:clr>
            <a:srgbClr val="A4A3A4"/>
          </p15:clr>
        </p15:guide>
        <p15:guide id="16" pos="2088">
          <p15:clr>
            <a:srgbClr val="A4A3A4"/>
          </p15:clr>
        </p15:guide>
        <p15:guide id="17" pos="3940">
          <p15:clr>
            <a:srgbClr val="A4A3A4"/>
          </p15:clr>
        </p15:guide>
        <p15:guide id="18" pos="5825">
          <p15:clr>
            <a:srgbClr val="A4A3A4"/>
          </p15:clr>
        </p15:guide>
        <p15:guide id="19" pos="7586">
          <p15:clr>
            <a:srgbClr val="A4A3A4"/>
          </p15:clr>
        </p15:guide>
        <p15:guide id="20" pos="9534">
          <p15:clr>
            <a:srgbClr val="A4A3A4"/>
          </p15:clr>
        </p15:guide>
        <p15:guide id="21" pos="11287">
          <p15:clr>
            <a:srgbClr val="A4A3A4"/>
          </p15:clr>
        </p15:guide>
        <p15:guide id="22" pos="49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BA00"/>
    <a:srgbClr val="DC3C00"/>
    <a:srgbClr val="002050"/>
    <a:srgbClr val="F5F5F5"/>
    <a:srgbClr val="FF0000"/>
    <a:srgbClr val="072B61"/>
    <a:srgbClr val="FCFCFC"/>
    <a:srgbClr val="FCD116"/>
    <a:srgbClr val="FF8C00"/>
    <a:srgbClr val="007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698" autoAdjust="0"/>
    <p:restoredTop sz="96318" autoAdjust="0"/>
  </p:normalViewPr>
  <p:slideViewPr>
    <p:cSldViewPr snapToGrid="0">
      <p:cViewPr varScale="1">
        <p:scale>
          <a:sx n="65" d="100"/>
          <a:sy n="65" d="100"/>
        </p:scale>
        <p:origin x="126" y="336"/>
      </p:cViewPr>
      <p:guideLst>
        <p:guide orient="horz" pos="221"/>
        <p:guide orient="horz" pos="6257"/>
        <p:guide orient="horz" pos="3461"/>
        <p:guide orient="horz" pos="5348"/>
        <p:guide orient="horz" pos="5470"/>
        <p:guide orient="horz" pos="1620"/>
        <p:guide orient="horz" pos="1531"/>
        <p:guide orient="horz" pos="3563"/>
        <p:guide orient="horz" pos="2880"/>
        <p:guide pos="5710"/>
        <p:guide pos="3836"/>
        <p:guide pos="230"/>
        <p:guide pos="9442"/>
        <p:guide pos="1969"/>
        <p:guide pos="7687"/>
        <p:guide pos="2088"/>
        <p:guide pos="3940"/>
        <p:guide pos="5825"/>
        <p:guide pos="7586"/>
        <p:guide pos="9534"/>
        <p:guide pos="11287"/>
        <p:guide pos="493"/>
      </p:guideLst>
    </p:cSldViewPr>
  </p:slideViewPr>
  <p:notesTextViewPr>
    <p:cViewPr>
      <p:scale>
        <a:sx n="100" d="100"/>
        <a:sy n="100" d="100"/>
      </p:scale>
      <p:origin x="0" y="0"/>
    </p:cViewPr>
  </p:notesTextViewPr>
  <p:sorterViewPr>
    <p:cViewPr>
      <p:scale>
        <a:sx n="100" d="100"/>
        <a:sy n="100" d="100"/>
      </p:scale>
      <p:origin x="0" y="30"/>
    </p:cViewPr>
  </p:sorterViewPr>
  <p:notesViewPr>
    <p:cSldViewPr snapToGrid="0" showGuides="1">
      <p:cViewPr varScale="1">
        <p:scale>
          <a:sx n="92" d="100"/>
          <a:sy n="92" d="100"/>
        </p:scale>
        <p:origin x="-3780" y="-96"/>
      </p:cViewPr>
      <p:guideLst>
        <p:guide orient="horz" pos="2880"/>
        <p:guide pos="2160"/>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12/10/2013</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
        <p:nvSpPr>
          <p:cNvPr id="8"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defPPr>
              <a:defRPr lang="en-US"/>
            </a:defPPr>
            <a:lvl1pPr marL="0" algn="l" defTabSz="686047" rtl="0" eaLnBrk="1" latinLnBrk="0" hangingPunct="1">
              <a:defRPr sz="1400" kern="1200">
                <a:solidFill>
                  <a:schemeClr val="tx1"/>
                </a:solidFill>
                <a:latin typeface="+mn-lt"/>
                <a:ea typeface="+mn-ea"/>
                <a:cs typeface="+mn-cs"/>
              </a:defRPr>
            </a:lvl1pPr>
            <a:lvl2pPr marL="343024" algn="l" defTabSz="686047" rtl="0" eaLnBrk="1" latinLnBrk="0" hangingPunct="1">
              <a:defRPr sz="1400" kern="1200">
                <a:solidFill>
                  <a:schemeClr val="tx1"/>
                </a:solidFill>
                <a:latin typeface="+mn-lt"/>
                <a:ea typeface="+mn-ea"/>
                <a:cs typeface="+mn-cs"/>
              </a:defRPr>
            </a:lvl2pPr>
            <a:lvl3pPr marL="686047" algn="l" defTabSz="686047" rtl="0" eaLnBrk="1" latinLnBrk="0" hangingPunct="1">
              <a:defRPr sz="1400" kern="1200">
                <a:solidFill>
                  <a:schemeClr val="tx1"/>
                </a:solidFill>
                <a:latin typeface="+mn-lt"/>
                <a:ea typeface="+mn-ea"/>
                <a:cs typeface="+mn-cs"/>
              </a:defRPr>
            </a:lvl3pPr>
            <a:lvl4pPr marL="1029070" algn="l" defTabSz="686047" rtl="0" eaLnBrk="1" latinLnBrk="0" hangingPunct="1">
              <a:defRPr sz="1400" kern="1200">
                <a:solidFill>
                  <a:schemeClr val="tx1"/>
                </a:solidFill>
                <a:latin typeface="+mn-lt"/>
                <a:ea typeface="+mn-ea"/>
                <a:cs typeface="+mn-cs"/>
              </a:defRPr>
            </a:lvl4pPr>
            <a:lvl5pPr marL="1372094" algn="l" defTabSz="686047" rtl="0" eaLnBrk="1" latinLnBrk="0" hangingPunct="1">
              <a:defRPr sz="1400" kern="1200">
                <a:solidFill>
                  <a:schemeClr val="tx1"/>
                </a:solidFill>
                <a:latin typeface="+mn-lt"/>
                <a:ea typeface="+mn-ea"/>
                <a:cs typeface="+mn-cs"/>
              </a:defRPr>
            </a:lvl5pPr>
            <a:lvl6pPr marL="1715118" algn="l" defTabSz="686047" rtl="0" eaLnBrk="1" latinLnBrk="0" hangingPunct="1">
              <a:defRPr sz="1400" kern="1200">
                <a:solidFill>
                  <a:schemeClr val="tx1"/>
                </a:solidFill>
                <a:latin typeface="+mn-lt"/>
                <a:ea typeface="+mn-ea"/>
                <a:cs typeface="+mn-cs"/>
              </a:defRPr>
            </a:lvl6pPr>
            <a:lvl7pPr marL="2058140" algn="l" defTabSz="686047" rtl="0" eaLnBrk="1" latinLnBrk="0" hangingPunct="1">
              <a:defRPr sz="1400" kern="1200">
                <a:solidFill>
                  <a:schemeClr val="tx1"/>
                </a:solidFill>
                <a:latin typeface="+mn-lt"/>
                <a:ea typeface="+mn-ea"/>
                <a:cs typeface="+mn-cs"/>
              </a:defRPr>
            </a:lvl7pPr>
            <a:lvl8pPr marL="2401164" algn="l" defTabSz="686047" rtl="0" eaLnBrk="1" latinLnBrk="0" hangingPunct="1">
              <a:defRPr sz="1400" kern="1200">
                <a:solidFill>
                  <a:schemeClr val="tx1"/>
                </a:solidFill>
                <a:latin typeface="+mn-lt"/>
                <a:ea typeface="+mn-ea"/>
                <a:cs typeface="+mn-cs"/>
              </a:defRPr>
            </a:lvl8pPr>
            <a:lvl9pPr marL="2744188" algn="l" defTabSz="686047" rtl="0" eaLnBrk="1" latinLnBrk="0" hangingPunct="1">
              <a:defRPr sz="1400" kern="1200">
                <a:solidFill>
                  <a:schemeClr val="tx1"/>
                </a:solidFill>
                <a:latin typeface="+mn-lt"/>
                <a:ea typeface="+mn-ea"/>
                <a:cs typeface="+mn-cs"/>
              </a:defRPr>
            </a:lvl9pPr>
          </a:lstStyle>
          <a:p>
            <a:r>
              <a:rPr lang="en-US" dirty="0" smtClean="0">
                <a:latin typeface="Segoe UI" pitchFamily="34" charset="0"/>
                <a:ea typeface="Segoe UI" pitchFamily="34" charset="0"/>
                <a:cs typeface="Segoe UI" pitchFamily="34" charset="0"/>
              </a:rPr>
              <a:t>&lt;Event Name&gt;</a:t>
            </a:r>
            <a:endParaRPr lang="en-US" dirty="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12/10/2013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
        <p:nvSpPr>
          <p:cNvPr id="9"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defPPr>
              <a:defRPr lang="en-US"/>
            </a:defPPr>
            <a:lvl1pPr marL="0" algn="l" defTabSz="686047" rtl="0" eaLnBrk="1" latinLnBrk="0" hangingPunct="1">
              <a:defRPr sz="1400" kern="1200">
                <a:solidFill>
                  <a:schemeClr val="tx1"/>
                </a:solidFill>
                <a:latin typeface="+mn-lt"/>
                <a:ea typeface="+mn-ea"/>
                <a:cs typeface="+mn-cs"/>
              </a:defRPr>
            </a:lvl1pPr>
            <a:lvl2pPr marL="343024" algn="l" defTabSz="686047" rtl="0" eaLnBrk="1" latinLnBrk="0" hangingPunct="1">
              <a:defRPr sz="1400" kern="1200">
                <a:solidFill>
                  <a:schemeClr val="tx1"/>
                </a:solidFill>
                <a:latin typeface="+mn-lt"/>
                <a:ea typeface="+mn-ea"/>
                <a:cs typeface="+mn-cs"/>
              </a:defRPr>
            </a:lvl2pPr>
            <a:lvl3pPr marL="686047" algn="l" defTabSz="686047" rtl="0" eaLnBrk="1" latinLnBrk="0" hangingPunct="1">
              <a:defRPr sz="1400" kern="1200">
                <a:solidFill>
                  <a:schemeClr val="tx1"/>
                </a:solidFill>
                <a:latin typeface="+mn-lt"/>
                <a:ea typeface="+mn-ea"/>
                <a:cs typeface="+mn-cs"/>
              </a:defRPr>
            </a:lvl3pPr>
            <a:lvl4pPr marL="1029070" algn="l" defTabSz="686047" rtl="0" eaLnBrk="1" latinLnBrk="0" hangingPunct="1">
              <a:defRPr sz="1400" kern="1200">
                <a:solidFill>
                  <a:schemeClr val="tx1"/>
                </a:solidFill>
                <a:latin typeface="+mn-lt"/>
                <a:ea typeface="+mn-ea"/>
                <a:cs typeface="+mn-cs"/>
              </a:defRPr>
            </a:lvl4pPr>
            <a:lvl5pPr marL="1372094" algn="l" defTabSz="686047" rtl="0" eaLnBrk="1" latinLnBrk="0" hangingPunct="1">
              <a:defRPr sz="1400" kern="1200">
                <a:solidFill>
                  <a:schemeClr val="tx1"/>
                </a:solidFill>
                <a:latin typeface="+mn-lt"/>
                <a:ea typeface="+mn-ea"/>
                <a:cs typeface="+mn-cs"/>
              </a:defRPr>
            </a:lvl5pPr>
            <a:lvl6pPr marL="1715118" algn="l" defTabSz="686047" rtl="0" eaLnBrk="1" latinLnBrk="0" hangingPunct="1">
              <a:defRPr sz="1400" kern="1200">
                <a:solidFill>
                  <a:schemeClr val="tx1"/>
                </a:solidFill>
                <a:latin typeface="+mn-lt"/>
                <a:ea typeface="+mn-ea"/>
                <a:cs typeface="+mn-cs"/>
              </a:defRPr>
            </a:lvl6pPr>
            <a:lvl7pPr marL="2058140" algn="l" defTabSz="686047" rtl="0" eaLnBrk="1" latinLnBrk="0" hangingPunct="1">
              <a:defRPr sz="1400" kern="1200">
                <a:solidFill>
                  <a:schemeClr val="tx1"/>
                </a:solidFill>
                <a:latin typeface="+mn-lt"/>
                <a:ea typeface="+mn-ea"/>
                <a:cs typeface="+mn-cs"/>
              </a:defRPr>
            </a:lvl7pPr>
            <a:lvl8pPr marL="2401164" algn="l" defTabSz="686047" rtl="0" eaLnBrk="1" latinLnBrk="0" hangingPunct="1">
              <a:defRPr sz="1400" kern="1200">
                <a:solidFill>
                  <a:schemeClr val="tx1"/>
                </a:solidFill>
                <a:latin typeface="+mn-lt"/>
                <a:ea typeface="+mn-ea"/>
                <a:cs typeface="+mn-cs"/>
              </a:defRPr>
            </a:lvl8pPr>
            <a:lvl9pPr marL="2744188" algn="l" defTabSz="686047" rtl="0" eaLnBrk="1" latinLnBrk="0" hangingPunct="1">
              <a:defRPr sz="1400" kern="1200">
                <a:solidFill>
                  <a:schemeClr val="tx1"/>
                </a:solidFill>
                <a:latin typeface="+mn-lt"/>
                <a:ea typeface="+mn-ea"/>
                <a:cs typeface="+mn-cs"/>
              </a:defRPr>
            </a:lvl9pPr>
          </a:lstStyle>
          <a:p>
            <a:r>
              <a:rPr lang="en-US" dirty="0" smtClean="0">
                <a:latin typeface="Segoe UI" pitchFamily="34" charset="0"/>
                <a:ea typeface="Segoe UI" pitchFamily="34" charset="0"/>
                <a:cs typeface="Segoe UI" pitchFamily="34" charset="0"/>
              </a:rPr>
              <a:t>&lt;Event Name&gt;</a:t>
            </a:r>
            <a:endParaRPr lang="en-US" dirty="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1371727" rtl="0" eaLnBrk="1" latinLnBrk="0" hangingPunct="1">
      <a:lnSpc>
        <a:spcPct val="90000"/>
      </a:lnSpc>
      <a:spcAft>
        <a:spcPts val="500"/>
      </a:spcAft>
      <a:defRPr sz="1400" kern="1200">
        <a:solidFill>
          <a:schemeClr val="tx1"/>
        </a:solidFill>
        <a:latin typeface="Segoe UI" pitchFamily="34" charset="0"/>
        <a:ea typeface="+mn-ea"/>
        <a:cs typeface="+mn-cs"/>
      </a:defRPr>
    </a:lvl1pPr>
    <a:lvl2pPr marL="319514" indent="-158765" algn="l" defTabSz="1371727" rtl="0" eaLnBrk="1" latinLnBrk="0" hangingPunct="1">
      <a:lnSpc>
        <a:spcPct val="90000"/>
      </a:lnSpc>
      <a:spcAft>
        <a:spcPts val="500"/>
      </a:spcAft>
      <a:buFont typeface="Arial" pitchFamily="34" charset="0"/>
      <a:buChar char="•"/>
      <a:defRPr sz="1400" kern="1200">
        <a:solidFill>
          <a:schemeClr val="tx1"/>
        </a:solidFill>
        <a:latin typeface="Segoe UI" pitchFamily="34" charset="0"/>
        <a:ea typeface="+mn-ea"/>
        <a:cs typeface="+mn-cs"/>
      </a:defRPr>
    </a:lvl2pPr>
    <a:lvl3pPr marL="492171" indent="-172658" algn="l" defTabSz="1371727" rtl="0" eaLnBrk="1" latinLnBrk="0" hangingPunct="1">
      <a:lnSpc>
        <a:spcPct val="90000"/>
      </a:lnSpc>
      <a:spcAft>
        <a:spcPts val="500"/>
      </a:spcAft>
      <a:buFont typeface="Arial" pitchFamily="34" charset="0"/>
      <a:buChar char="•"/>
      <a:defRPr sz="1400" kern="1200">
        <a:solidFill>
          <a:schemeClr val="tx1"/>
        </a:solidFill>
        <a:latin typeface="Segoe UI" pitchFamily="34" charset="0"/>
        <a:ea typeface="+mn-ea"/>
        <a:cs typeface="+mn-cs"/>
      </a:defRPr>
    </a:lvl3pPr>
    <a:lvl4pPr marL="724366" indent="-220286" algn="l" defTabSz="1371727" rtl="0" eaLnBrk="1" latinLnBrk="0" hangingPunct="1">
      <a:lnSpc>
        <a:spcPct val="90000"/>
      </a:lnSpc>
      <a:spcAft>
        <a:spcPts val="500"/>
      </a:spcAft>
      <a:buFont typeface="Arial" pitchFamily="34" charset="0"/>
      <a:buChar char="•"/>
      <a:defRPr sz="1400" kern="1200">
        <a:solidFill>
          <a:schemeClr val="tx1"/>
        </a:solidFill>
        <a:latin typeface="Segoe UI" pitchFamily="34" charset="0"/>
        <a:ea typeface="+mn-ea"/>
        <a:cs typeface="+mn-cs"/>
      </a:defRPr>
    </a:lvl4pPr>
    <a:lvl5pPr marL="922821" indent="-172658" algn="l" defTabSz="1371727" rtl="0" eaLnBrk="1" latinLnBrk="0" hangingPunct="1">
      <a:lnSpc>
        <a:spcPct val="90000"/>
      </a:lnSpc>
      <a:spcAft>
        <a:spcPts val="500"/>
      </a:spcAft>
      <a:buFont typeface="Arial" pitchFamily="34" charset="0"/>
      <a:buChar char="•"/>
      <a:defRPr sz="1400" kern="1200">
        <a:solidFill>
          <a:schemeClr val="tx1"/>
        </a:solidFill>
        <a:latin typeface="Segoe UI" pitchFamily="34" charset="0"/>
        <a:ea typeface="+mn-ea"/>
        <a:cs typeface="+mn-cs"/>
      </a:defRPr>
    </a:lvl5pPr>
    <a:lvl6pPr marL="3429321" algn="l" defTabSz="1371727" rtl="0" eaLnBrk="1" latinLnBrk="0" hangingPunct="1">
      <a:defRPr sz="1800" kern="1200">
        <a:solidFill>
          <a:schemeClr val="tx1"/>
        </a:solidFill>
        <a:latin typeface="+mn-lt"/>
        <a:ea typeface="+mn-ea"/>
        <a:cs typeface="+mn-cs"/>
      </a:defRPr>
    </a:lvl6pPr>
    <a:lvl7pPr marL="4115184" algn="l" defTabSz="1371727" rtl="0" eaLnBrk="1" latinLnBrk="0" hangingPunct="1">
      <a:defRPr sz="1800" kern="1200">
        <a:solidFill>
          <a:schemeClr val="tx1"/>
        </a:solidFill>
        <a:latin typeface="+mn-lt"/>
        <a:ea typeface="+mn-ea"/>
        <a:cs typeface="+mn-cs"/>
      </a:defRPr>
    </a:lvl7pPr>
    <a:lvl8pPr marL="4801048" algn="l" defTabSz="1371727" rtl="0" eaLnBrk="1" latinLnBrk="0" hangingPunct="1">
      <a:defRPr sz="1800" kern="1200">
        <a:solidFill>
          <a:schemeClr val="tx1"/>
        </a:solidFill>
        <a:latin typeface="+mn-lt"/>
        <a:ea typeface="+mn-ea"/>
        <a:cs typeface="+mn-cs"/>
      </a:defRPr>
    </a:lvl8pPr>
    <a:lvl9pPr marL="5486912" algn="l" defTabSz="1371727"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12/10/2013 12:36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454619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12/10/2013 12:36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114660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4</a:t>
            </a:fld>
            <a:endParaRPr lang="en-US" dirty="0">
              <a:solidFill>
                <a:prstClr val="black"/>
              </a:solidFill>
            </a:endParaRPr>
          </a:p>
        </p:txBody>
      </p:sp>
      <p:sp>
        <p:nvSpPr>
          <p:cNvPr id="10" name="Date Placeholder 9"/>
          <p:cNvSpPr>
            <a:spLocks noGrp="1"/>
          </p:cNvSpPr>
          <p:nvPr>
            <p:ph type="dt" idx="13"/>
          </p:nvPr>
        </p:nvSpPr>
        <p:spPr/>
        <p:txBody>
          <a:bodyPr/>
          <a:lstStyle/>
          <a:p>
            <a:fld id="{20C21322-687B-4FB5-9B87-4A26FB21CF38}" type="datetime8">
              <a:rPr lang="en-US" smtClean="0">
                <a:solidFill>
                  <a:prstClr val="black"/>
                </a:solidFill>
              </a:rPr>
              <a:pPr/>
              <a:t>12/10/2013 12:36 PM</a:t>
            </a:fld>
            <a:endParaRPr lang="en-US" dirty="0">
              <a:solidFill>
                <a:prstClr val="black"/>
              </a:solidFill>
            </a:endParaRPr>
          </a:p>
        </p:txBody>
      </p:sp>
      <p:sp>
        <p:nvSpPr>
          <p:cNvPr id="11" name="Footer Placeholder 10"/>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2" name="Header Placeholder 11"/>
          <p:cNvSpPr>
            <a:spLocks noGrp="1"/>
          </p:cNvSpPr>
          <p:nvPr>
            <p:ph type="hdr" sz="quarter" idx="15"/>
          </p:nvPr>
        </p:nvSpPr>
        <p:spPr/>
        <p:txBody>
          <a:bodyPr/>
          <a:lstStyle/>
          <a:p>
            <a:endParaRPr lang="en-US" dirty="0">
              <a:solidFill>
                <a:prstClr val="black"/>
              </a:solidFill>
            </a:endParaRPr>
          </a:p>
        </p:txBody>
      </p:sp>
    </p:spTree>
    <p:extLst>
      <p:ext uri="{BB962C8B-B14F-4D97-AF65-F5344CB8AC3E}">
        <p14:creationId xmlns:p14="http://schemas.microsoft.com/office/powerpoint/2010/main" val="1471416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7</a:t>
            </a:fld>
            <a:endParaRPr lang="en-US" dirty="0">
              <a:solidFill>
                <a:prstClr val="black"/>
              </a:solidFill>
            </a:endParaRPr>
          </a:p>
        </p:txBody>
      </p:sp>
      <p:sp>
        <p:nvSpPr>
          <p:cNvPr id="10" name="Date Placeholder 9"/>
          <p:cNvSpPr>
            <a:spLocks noGrp="1"/>
          </p:cNvSpPr>
          <p:nvPr>
            <p:ph type="dt" idx="13"/>
          </p:nvPr>
        </p:nvSpPr>
        <p:spPr/>
        <p:txBody>
          <a:bodyPr/>
          <a:lstStyle/>
          <a:p>
            <a:fld id="{0D046133-B40E-4F18-BD39-DC756E7BE64C}" type="datetime8">
              <a:rPr lang="en-US" smtClean="0">
                <a:solidFill>
                  <a:prstClr val="black"/>
                </a:solidFill>
              </a:rPr>
              <a:pPr/>
              <a:t>12/10/2013 12:36 PM</a:t>
            </a:fld>
            <a:endParaRPr lang="en-US" dirty="0">
              <a:solidFill>
                <a:prstClr val="black"/>
              </a:solidFill>
            </a:endParaRPr>
          </a:p>
        </p:txBody>
      </p:sp>
      <p:sp>
        <p:nvSpPr>
          <p:cNvPr id="11" name="Footer Placeholder 10"/>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2" name="Header Placeholder 11"/>
          <p:cNvSpPr>
            <a:spLocks noGrp="1"/>
          </p:cNvSpPr>
          <p:nvPr>
            <p:ph type="hdr" sz="quarter" idx="15"/>
          </p:nvPr>
        </p:nvSpPr>
        <p:spPr/>
        <p:txBody>
          <a:bodyPr/>
          <a:lstStyle/>
          <a:p>
            <a:endParaRPr lang="en-US" dirty="0">
              <a:solidFill>
                <a:prstClr val="black"/>
              </a:solidFill>
            </a:endParaRPr>
          </a:p>
        </p:txBody>
      </p:sp>
    </p:spTree>
    <p:extLst>
      <p:ext uri="{BB962C8B-B14F-4D97-AF65-F5344CB8AC3E}">
        <p14:creationId xmlns:p14="http://schemas.microsoft.com/office/powerpoint/2010/main" val="2326705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10</a:t>
            </a:fld>
            <a:endParaRPr lang="en-US" dirty="0">
              <a:solidFill>
                <a:prstClr val="black"/>
              </a:solidFill>
            </a:endParaRPr>
          </a:p>
        </p:txBody>
      </p:sp>
      <p:sp>
        <p:nvSpPr>
          <p:cNvPr id="10" name="Date Placeholder 9"/>
          <p:cNvSpPr>
            <a:spLocks noGrp="1"/>
          </p:cNvSpPr>
          <p:nvPr>
            <p:ph type="dt" idx="13"/>
          </p:nvPr>
        </p:nvSpPr>
        <p:spPr/>
        <p:txBody>
          <a:bodyPr/>
          <a:lstStyle/>
          <a:p>
            <a:fld id="{BBAE7D8C-9E2F-45FA-96B6-A943807ADE88}" type="datetime8">
              <a:rPr lang="en-US" smtClean="0">
                <a:solidFill>
                  <a:prstClr val="black"/>
                </a:solidFill>
              </a:rPr>
              <a:pPr/>
              <a:t>12/10/2013 12:36 PM</a:t>
            </a:fld>
            <a:endParaRPr lang="en-US" dirty="0">
              <a:solidFill>
                <a:prstClr val="black"/>
              </a:solidFill>
            </a:endParaRPr>
          </a:p>
        </p:txBody>
      </p:sp>
      <p:sp>
        <p:nvSpPr>
          <p:cNvPr id="11" name="Footer Placeholder 10"/>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2" name="Header Placeholder 11"/>
          <p:cNvSpPr>
            <a:spLocks noGrp="1"/>
          </p:cNvSpPr>
          <p:nvPr>
            <p:ph type="hdr" sz="quarter" idx="15"/>
          </p:nvPr>
        </p:nvSpPr>
        <p:spPr/>
        <p:txBody>
          <a:bodyPr/>
          <a:lstStyle/>
          <a:p>
            <a:endParaRPr lang="en-US" dirty="0">
              <a:solidFill>
                <a:prstClr val="black"/>
              </a:solidFill>
            </a:endParaRPr>
          </a:p>
        </p:txBody>
      </p:sp>
    </p:spTree>
    <p:extLst>
      <p:ext uri="{BB962C8B-B14F-4D97-AF65-F5344CB8AC3E}">
        <p14:creationId xmlns:p14="http://schemas.microsoft.com/office/powerpoint/2010/main" val="3795898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13</a:t>
            </a:fld>
            <a:endParaRPr lang="en-US" dirty="0">
              <a:solidFill>
                <a:prstClr val="black"/>
              </a:solidFill>
            </a:endParaRPr>
          </a:p>
        </p:txBody>
      </p:sp>
      <p:sp>
        <p:nvSpPr>
          <p:cNvPr id="10" name="Date Placeholder 9"/>
          <p:cNvSpPr>
            <a:spLocks noGrp="1"/>
          </p:cNvSpPr>
          <p:nvPr>
            <p:ph type="dt" idx="13"/>
          </p:nvPr>
        </p:nvSpPr>
        <p:spPr/>
        <p:txBody>
          <a:bodyPr/>
          <a:lstStyle/>
          <a:p>
            <a:fld id="{20C21322-687B-4FB5-9B87-4A26FB21CF38}" type="datetime8">
              <a:rPr lang="en-US" smtClean="0">
                <a:solidFill>
                  <a:prstClr val="black"/>
                </a:solidFill>
              </a:rPr>
              <a:pPr/>
              <a:t>12/10/2013 12:36 PM</a:t>
            </a:fld>
            <a:endParaRPr lang="en-US" dirty="0">
              <a:solidFill>
                <a:prstClr val="black"/>
              </a:solidFill>
            </a:endParaRPr>
          </a:p>
        </p:txBody>
      </p:sp>
      <p:sp>
        <p:nvSpPr>
          <p:cNvPr id="11" name="Footer Placeholder 10"/>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2" name="Header Placeholder 11"/>
          <p:cNvSpPr>
            <a:spLocks noGrp="1"/>
          </p:cNvSpPr>
          <p:nvPr>
            <p:ph type="hdr" sz="quarter" idx="15"/>
          </p:nvPr>
        </p:nvSpPr>
        <p:spPr/>
        <p:txBody>
          <a:bodyPr/>
          <a:lstStyle/>
          <a:p>
            <a:endParaRPr lang="en-US" dirty="0">
              <a:solidFill>
                <a:prstClr val="black"/>
              </a:solidFill>
            </a:endParaRPr>
          </a:p>
        </p:txBody>
      </p:sp>
    </p:spTree>
    <p:extLst>
      <p:ext uri="{BB962C8B-B14F-4D97-AF65-F5344CB8AC3E}">
        <p14:creationId xmlns:p14="http://schemas.microsoft.com/office/powerpoint/2010/main" val="2911899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16</a:t>
            </a:fld>
            <a:endParaRPr lang="en-US" dirty="0">
              <a:solidFill>
                <a:prstClr val="black"/>
              </a:solidFill>
            </a:endParaRPr>
          </a:p>
        </p:txBody>
      </p:sp>
      <p:sp>
        <p:nvSpPr>
          <p:cNvPr id="10" name="Date Placeholder 9"/>
          <p:cNvSpPr>
            <a:spLocks noGrp="1"/>
          </p:cNvSpPr>
          <p:nvPr>
            <p:ph type="dt" idx="13"/>
          </p:nvPr>
        </p:nvSpPr>
        <p:spPr/>
        <p:txBody>
          <a:bodyPr/>
          <a:lstStyle/>
          <a:p>
            <a:fld id="{0D046133-B40E-4F18-BD39-DC756E7BE64C}" type="datetime8">
              <a:rPr lang="en-US" smtClean="0">
                <a:solidFill>
                  <a:prstClr val="black"/>
                </a:solidFill>
              </a:rPr>
              <a:pPr/>
              <a:t>12/10/2013 12:36 PM</a:t>
            </a:fld>
            <a:endParaRPr lang="en-US" dirty="0">
              <a:solidFill>
                <a:prstClr val="black"/>
              </a:solidFill>
            </a:endParaRPr>
          </a:p>
        </p:txBody>
      </p:sp>
      <p:sp>
        <p:nvSpPr>
          <p:cNvPr id="11" name="Footer Placeholder 10"/>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2" name="Header Placeholder 11"/>
          <p:cNvSpPr>
            <a:spLocks noGrp="1"/>
          </p:cNvSpPr>
          <p:nvPr>
            <p:ph type="hdr" sz="quarter" idx="15"/>
          </p:nvPr>
        </p:nvSpPr>
        <p:spPr/>
        <p:txBody>
          <a:bodyPr/>
          <a:lstStyle/>
          <a:p>
            <a:endParaRPr lang="en-US" dirty="0">
              <a:solidFill>
                <a:prstClr val="black"/>
              </a:solidFill>
            </a:endParaRPr>
          </a:p>
        </p:txBody>
      </p:sp>
    </p:spTree>
    <p:extLst>
      <p:ext uri="{BB962C8B-B14F-4D97-AF65-F5344CB8AC3E}">
        <p14:creationId xmlns:p14="http://schemas.microsoft.com/office/powerpoint/2010/main" val="3604754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19</a:t>
            </a:fld>
            <a:endParaRPr lang="en-US" dirty="0">
              <a:solidFill>
                <a:prstClr val="black"/>
              </a:solidFill>
            </a:endParaRPr>
          </a:p>
        </p:txBody>
      </p:sp>
      <p:sp>
        <p:nvSpPr>
          <p:cNvPr id="10" name="Date Placeholder 9"/>
          <p:cNvSpPr>
            <a:spLocks noGrp="1"/>
          </p:cNvSpPr>
          <p:nvPr>
            <p:ph type="dt" idx="13"/>
          </p:nvPr>
        </p:nvSpPr>
        <p:spPr/>
        <p:txBody>
          <a:bodyPr/>
          <a:lstStyle/>
          <a:p>
            <a:fld id="{BBAE7D8C-9E2F-45FA-96B6-A943807ADE88}" type="datetime8">
              <a:rPr lang="en-US" smtClean="0">
                <a:solidFill>
                  <a:prstClr val="black"/>
                </a:solidFill>
              </a:rPr>
              <a:pPr/>
              <a:t>12/10/2013 12:36 PM</a:t>
            </a:fld>
            <a:endParaRPr lang="en-US" dirty="0">
              <a:solidFill>
                <a:prstClr val="black"/>
              </a:solidFill>
            </a:endParaRPr>
          </a:p>
        </p:txBody>
      </p:sp>
      <p:sp>
        <p:nvSpPr>
          <p:cNvPr id="11" name="Footer Placeholder 10"/>
          <p:cNvSpPr>
            <a:spLocks noGrp="1"/>
          </p:cNvSpPr>
          <p:nvPr>
            <p:ph type="ftr" sz="quarter" idx="14"/>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2" name="Header Placeholder 11"/>
          <p:cNvSpPr>
            <a:spLocks noGrp="1"/>
          </p:cNvSpPr>
          <p:nvPr>
            <p:ph type="hdr" sz="quarter" idx="15"/>
          </p:nvPr>
        </p:nvSpPr>
        <p:spPr/>
        <p:txBody>
          <a:bodyPr/>
          <a:lstStyle/>
          <a:p>
            <a:endParaRPr lang="en-US" dirty="0">
              <a:solidFill>
                <a:prstClr val="black"/>
              </a:solidFill>
            </a:endParaRPr>
          </a:p>
        </p:txBody>
      </p:sp>
    </p:spTree>
    <p:extLst>
      <p:ext uri="{BB962C8B-B14F-4D97-AF65-F5344CB8AC3E}">
        <p14:creationId xmlns:p14="http://schemas.microsoft.com/office/powerpoint/2010/main" val="4046417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6.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g"/><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7.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8.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8.xml"/><Relationship Id="rId4"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9.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9.xml"/><Relationship Id="rId4" Type="http://schemas.openxmlformats.org/officeDocument/2006/relationships/image" Target="../media/image13.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dium Blue With Photo">
    <p:bg>
      <p:bgPr>
        <a:solidFill>
          <a:schemeClr val="accent1"/>
        </a:solid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711925" y="5769090"/>
            <a:ext cx="16847047" cy="2031325"/>
          </a:xfrm>
          <a:prstGeom prst="rect">
            <a:avLst/>
          </a:prstGeom>
        </p:spPr>
        <p:txBody>
          <a:bodyPr/>
          <a:lstStyle>
            <a:lvl1pPr marL="0" indent="0">
              <a:buNone/>
              <a:defRPr sz="13200" i="0" spc="-150" baseline="0">
                <a:gradFill>
                  <a:gsLst>
                    <a:gs pos="0">
                      <a:schemeClr val="tx1"/>
                    </a:gs>
                    <a:gs pos="100000">
                      <a:schemeClr val="tx1"/>
                    </a:gs>
                  </a:gsLst>
                  <a:lin ang="5400000" scaled="0"/>
                </a:gradFill>
                <a:latin typeface="Segoe UI Light" pitchFamily="34" charset="0"/>
              </a:defRPr>
            </a:lvl1pPr>
          </a:lstStyle>
          <a:p>
            <a:pPr lvl="0"/>
            <a:r>
              <a:rPr lang="en-US" dirty="0" smtClean="0"/>
              <a:t>Presentation title</a:t>
            </a:r>
          </a:p>
        </p:txBody>
      </p:sp>
      <p:sp>
        <p:nvSpPr>
          <p:cNvPr id="12" name="Text Placeholder 8"/>
          <p:cNvSpPr>
            <a:spLocks noGrp="1"/>
          </p:cNvSpPr>
          <p:nvPr>
            <p:ph type="body" sz="quarter" idx="11" hasCustomPrompt="1"/>
          </p:nvPr>
        </p:nvSpPr>
        <p:spPr>
          <a:xfrm>
            <a:off x="777240" y="7917930"/>
            <a:ext cx="16794068" cy="615553"/>
          </a:xfrm>
          <a:prstGeom prst="rect">
            <a:avLst/>
          </a:prstGeo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Name</a:t>
            </a:r>
            <a:endParaRPr lang="en-US" dirty="0"/>
          </a:p>
        </p:txBody>
      </p:sp>
      <p:sp>
        <p:nvSpPr>
          <p:cNvPr id="13" name="Text Placeholder 8"/>
          <p:cNvSpPr>
            <a:spLocks noGrp="1"/>
          </p:cNvSpPr>
          <p:nvPr>
            <p:ph type="body" sz="quarter" idx="12" hasCustomPrompt="1"/>
          </p:nvPr>
        </p:nvSpPr>
        <p:spPr>
          <a:xfrm>
            <a:off x="777240" y="8535341"/>
            <a:ext cx="11273391" cy="615553"/>
          </a:xfrm>
          <a:prstGeom prst="rect">
            <a:avLst/>
          </a:prstGeo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Date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03526"/>
            <a:ext cx="9115777" cy="3076575"/>
          </a:xfrm>
          <a:prstGeom prst="rect">
            <a:avLst/>
          </a:prstGeom>
        </p:spPr>
      </p:pic>
      <p:pic>
        <p:nvPicPr>
          <p:cNvPr id="8" name="Picture 7" descr="\\SEATTLEFS\Projects\51197_Dynamics_NAV_GP_BOM\Design\Working\Assets\resources\logo\MSFT_logo_rgb_W-sans-logomark.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6595" y="9605741"/>
            <a:ext cx="1752015" cy="3442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EATTLEFS\Projects\51197_Dynamics_NAV_GP_BOM\Design\Working\Assets\dyn.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4518105" y="9322685"/>
            <a:ext cx="3288633" cy="62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054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Medium Blue With Photo">
    <p:bg>
      <p:bgPr>
        <a:solidFill>
          <a:srgbClr val="002050"/>
        </a:solid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711925" y="5769090"/>
            <a:ext cx="16847047" cy="2031325"/>
          </a:xfrm>
          <a:prstGeom prst="rect">
            <a:avLst/>
          </a:prstGeom>
        </p:spPr>
        <p:txBody>
          <a:bodyPr/>
          <a:lstStyle>
            <a:lvl1pPr marL="0" indent="0">
              <a:buNone/>
              <a:defRPr sz="13200" i="0" spc="-150" baseline="0">
                <a:gradFill>
                  <a:gsLst>
                    <a:gs pos="0">
                      <a:schemeClr val="tx1"/>
                    </a:gs>
                    <a:gs pos="100000">
                      <a:schemeClr val="tx1"/>
                    </a:gs>
                  </a:gsLst>
                  <a:lin ang="5400000" scaled="0"/>
                </a:gradFill>
                <a:latin typeface="Segoe UI Light" pitchFamily="34" charset="0"/>
              </a:defRPr>
            </a:lvl1pPr>
          </a:lstStyle>
          <a:p>
            <a:pPr lvl="0"/>
            <a:r>
              <a:rPr lang="en-US" dirty="0" smtClean="0"/>
              <a:t>Presentation title</a:t>
            </a:r>
          </a:p>
        </p:txBody>
      </p:sp>
      <p:sp>
        <p:nvSpPr>
          <p:cNvPr id="12" name="Text Placeholder 8"/>
          <p:cNvSpPr>
            <a:spLocks noGrp="1"/>
          </p:cNvSpPr>
          <p:nvPr>
            <p:ph type="body" sz="quarter" idx="11" hasCustomPrompt="1"/>
          </p:nvPr>
        </p:nvSpPr>
        <p:spPr>
          <a:xfrm>
            <a:off x="777240" y="7917930"/>
            <a:ext cx="16794068" cy="615553"/>
          </a:xfrm>
          <a:prstGeom prst="rect">
            <a:avLst/>
          </a:prstGeo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Name</a:t>
            </a:r>
            <a:endParaRPr lang="en-US" dirty="0"/>
          </a:p>
        </p:txBody>
      </p:sp>
      <p:sp>
        <p:nvSpPr>
          <p:cNvPr id="13" name="Text Placeholder 8"/>
          <p:cNvSpPr>
            <a:spLocks noGrp="1"/>
          </p:cNvSpPr>
          <p:nvPr>
            <p:ph type="body" sz="quarter" idx="12" hasCustomPrompt="1"/>
          </p:nvPr>
        </p:nvSpPr>
        <p:spPr>
          <a:xfrm>
            <a:off x="777240" y="8535341"/>
            <a:ext cx="11273391" cy="615553"/>
          </a:xfrm>
          <a:prstGeom prst="rect">
            <a:avLst/>
          </a:prstGeo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Date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03526"/>
            <a:ext cx="9115777" cy="3076575"/>
          </a:xfrm>
          <a:prstGeom prst="rect">
            <a:avLst/>
          </a:prstGeom>
        </p:spPr>
      </p:pic>
      <p:pic>
        <p:nvPicPr>
          <p:cNvPr id="8" name="Picture 7" descr="\\SEATTLEFS\Projects\51197_Dynamics_NAV_GP_BOM\Design\Working\Assets\resources\logo\MSFT_logo_rgb_W-sans-logomark.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6595" y="9605741"/>
            <a:ext cx="1752015" cy="3442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EATTLEFS\Projects\51197_Dynamics_NAV_GP_BOM\Design\Working\Assets\dyn.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4518105" y="9322685"/>
            <a:ext cx="3288633" cy="62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892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Medium Blue With Photo">
    <p:bg>
      <p:bgPr>
        <a:solidFill>
          <a:schemeClr val="accent1"/>
        </a:solid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711925" y="5769090"/>
            <a:ext cx="16847047" cy="2031325"/>
          </a:xfrm>
          <a:prstGeom prst="rect">
            <a:avLst/>
          </a:prstGeom>
        </p:spPr>
        <p:txBody>
          <a:bodyPr/>
          <a:lstStyle>
            <a:lvl1pPr marL="0" indent="0">
              <a:buNone/>
              <a:defRPr sz="13200" i="0" spc="-150" baseline="0">
                <a:gradFill>
                  <a:gsLst>
                    <a:gs pos="0">
                      <a:schemeClr val="tx1"/>
                    </a:gs>
                    <a:gs pos="100000">
                      <a:schemeClr val="tx1"/>
                    </a:gs>
                  </a:gsLst>
                  <a:lin ang="5400000" scaled="0"/>
                </a:gradFill>
                <a:latin typeface="Segoe UI Light" pitchFamily="34" charset="0"/>
              </a:defRPr>
            </a:lvl1pPr>
          </a:lstStyle>
          <a:p>
            <a:pPr lvl="0"/>
            <a:r>
              <a:rPr lang="en-US" dirty="0" smtClean="0"/>
              <a:t>Presentation title</a:t>
            </a:r>
          </a:p>
        </p:txBody>
      </p:sp>
      <p:sp>
        <p:nvSpPr>
          <p:cNvPr id="12" name="Text Placeholder 8"/>
          <p:cNvSpPr>
            <a:spLocks noGrp="1"/>
          </p:cNvSpPr>
          <p:nvPr>
            <p:ph type="body" sz="quarter" idx="11" hasCustomPrompt="1"/>
          </p:nvPr>
        </p:nvSpPr>
        <p:spPr>
          <a:xfrm>
            <a:off x="777240" y="7917930"/>
            <a:ext cx="16794068" cy="615553"/>
          </a:xfrm>
          <a:prstGeom prst="rect">
            <a:avLst/>
          </a:prstGeo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Name</a:t>
            </a:r>
            <a:endParaRPr lang="en-US" dirty="0"/>
          </a:p>
        </p:txBody>
      </p:sp>
      <p:sp>
        <p:nvSpPr>
          <p:cNvPr id="13" name="Text Placeholder 8"/>
          <p:cNvSpPr>
            <a:spLocks noGrp="1"/>
          </p:cNvSpPr>
          <p:nvPr>
            <p:ph type="body" sz="quarter" idx="12" hasCustomPrompt="1"/>
          </p:nvPr>
        </p:nvSpPr>
        <p:spPr>
          <a:xfrm>
            <a:off x="777240" y="8535341"/>
            <a:ext cx="11273391" cy="615553"/>
          </a:xfrm>
          <a:prstGeom prst="rect">
            <a:avLst/>
          </a:prstGeo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Date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03526"/>
            <a:ext cx="9078418" cy="3076575"/>
          </a:xfrm>
          <a:prstGeom prst="rect">
            <a:avLst/>
          </a:prstGeom>
        </p:spPr>
      </p:pic>
      <p:pic>
        <p:nvPicPr>
          <p:cNvPr id="9" name="Picture 8" descr="\\SEATTLEFS\Projects\51197_Dynamics_NAV_GP_BOM\Design\Working\Assets\resources\logo\MSFT_logo_rgb_W-sans-logomark.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6595" y="9605741"/>
            <a:ext cx="1752015" cy="3442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ATTLEFS\Projects\51197_Dynamics_NAV_GP_BOM\Design\Working\Assets\dyn.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4518105" y="9322685"/>
            <a:ext cx="3288633" cy="62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547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dium Blue Text Only">
    <p:bg>
      <p:bgPr>
        <a:solidFill>
          <a:schemeClr val="accent1"/>
        </a:solidFill>
        <a:effectLst/>
      </p:bgPr>
    </p:bg>
    <p:spTree>
      <p:nvGrpSpPr>
        <p:cNvPr id="1" name=""/>
        <p:cNvGrpSpPr/>
        <p:nvPr/>
      </p:nvGrpSpPr>
      <p:grpSpPr>
        <a:xfrm>
          <a:off x="0" y="0"/>
          <a:ext cx="0" cy="0"/>
          <a:chOff x="0" y="0"/>
          <a:chExt cx="0" cy="0"/>
        </a:xfrm>
      </p:grpSpPr>
      <p:sp>
        <p:nvSpPr>
          <p:cNvPr id="9" name="Text Placeholder 5"/>
          <p:cNvSpPr>
            <a:spLocks noGrp="1"/>
          </p:cNvSpPr>
          <p:nvPr>
            <p:ph type="body" sz="quarter" idx="10" hasCustomPrompt="1"/>
          </p:nvPr>
        </p:nvSpPr>
        <p:spPr>
          <a:xfrm>
            <a:off x="711925" y="4023360"/>
            <a:ext cx="16847047" cy="2031325"/>
          </a:xfrm>
        </p:spPr>
        <p:txBody>
          <a:bodyPr/>
          <a:lstStyle>
            <a:lvl1pPr marL="0" indent="0">
              <a:buNone/>
              <a:defRPr sz="13200" i="0" spc="-150" baseline="0">
                <a:gradFill>
                  <a:gsLst>
                    <a:gs pos="0">
                      <a:schemeClr val="tx1"/>
                    </a:gs>
                    <a:gs pos="100000">
                      <a:schemeClr val="tx1"/>
                    </a:gs>
                  </a:gsLst>
                  <a:lin ang="5400000" scaled="0"/>
                </a:gradFill>
                <a:latin typeface="Segoe UI Light" pitchFamily="34" charset="0"/>
              </a:defRPr>
            </a:lvl1pPr>
          </a:lstStyle>
          <a:p>
            <a:pPr lvl="0"/>
            <a:r>
              <a:rPr lang="en-US" dirty="0" smtClean="0"/>
              <a:t>Section title</a:t>
            </a:r>
          </a:p>
        </p:txBody>
      </p:sp>
      <p:sp>
        <p:nvSpPr>
          <p:cNvPr id="10" name="Text Placeholder 8"/>
          <p:cNvSpPr>
            <a:spLocks noGrp="1"/>
          </p:cNvSpPr>
          <p:nvPr>
            <p:ph type="body" sz="quarter" idx="11" hasCustomPrompt="1"/>
          </p:nvPr>
        </p:nvSpPr>
        <p:spPr>
          <a:xfrm>
            <a:off x="777240" y="6172200"/>
            <a:ext cx="11273391" cy="615553"/>
          </a:xfrm>
        </p:spPr>
        <p:txBody>
          <a:bodyPr/>
          <a:lstStyle>
            <a:lvl1pPr marL="0" indent="0">
              <a:buNone/>
              <a:defRPr spc="-150" baseline="0">
                <a:gradFill>
                  <a:gsLst>
                    <a:gs pos="0">
                      <a:schemeClr val="tx1"/>
                    </a:gs>
                    <a:gs pos="100000">
                      <a:schemeClr val="tx1"/>
                    </a:gs>
                  </a:gsLst>
                  <a:lin ang="5400000" scaled="0"/>
                </a:gradFill>
                <a:latin typeface="Segoe UI Light" pitchFamily="34" charset="0"/>
              </a:defRPr>
            </a:lvl1pPr>
          </a:lstStyle>
          <a:p>
            <a:pPr lvl="0"/>
            <a:r>
              <a:rPr lang="en-US" dirty="0" smtClean="0"/>
              <a:t>Supporting Text</a:t>
            </a:r>
            <a:endParaRPr lang="en-US" dirty="0"/>
          </a:p>
        </p:txBody>
      </p:sp>
      <p:pic>
        <p:nvPicPr>
          <p:cNvPr id="6" name="Picture 5" descr="\\SEATTLEFS\Projects\51197_Dynamics_NAV_GP_BOM\Design\Working\Assets\resources\logo\MSFT_logo_rgb_W-sans-logomark.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6595" y="9605741"/>
            <a:ext cx="1752015" cy="3442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ATTLEFS\Projects\51197_Dynamics_NAV_GP_BOM\Design\Working\Assets\dyn.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518105" y="9322685"/>
            <a:ext cx="3288633" cy="62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25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778871" y="342901"/>
            <a:ext cx="16727876" cy="112184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778871" y="2171699"/>
            <a:ext cx="16727876" cy="3120737"/>
          </a:xfrm>
        </p:spPr>
        <p:txBody>
          <a:bodyPr/>
          <a:lstStyle>
            <a:lvl3pPr>
              <a:defRPr sz="3200"/>
            </a:lvl3pPr>
            <a:lvl4pPr>
              <a:defRPr>
                <a:latin typeface="+mj-lt"/>
              </a:defRPr>
            </a:lvl4pPr>
            <a:lvl5pPr>
              <a:defRPr>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2" descr="\\SEATTLEFS\Projects\51197_Dynamics_NAV_GP_BOM\Design\Working\Assets\resources\logo\MSFT_logo_rgb_C-Gray-sans-logomark.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2638" y="9576762"/>
            <a:ext cx="1807369" cy="3492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userDrawn="1"/>
        </p:nvPicPr>
        <p:blipFill>
          <a:blip r:embed="rId3"/>
          <a:stretch>
            <a:fillRect/>
          </a:stretch>
        </p:blipFill>
        <p:spPr>
          <a:xfrm>
            <a:off x="13260492" y="9444896"/>
            <a:ext cx="4701873" cy="543600"/>
          </a:xfrm>
          <a:prstGeom prst="rect">
            <a:avLst/>
          </a:prstGeom>
        </p:spPr>
      </p:pic>
    </p:spTree>
    <p:extLst>
      <p:ext uri="{BB962C8B-B14F-4D97-AF65-F5344CB8AC3E}">
        <p14:creationId xmlns:p14="http://schemas.microsoft.com/office/powerpoint/2010/main" val="2229373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99718" y="9121930"/>
            <a:ext cx="4162647" cy="903675"/>
          </a:xfrm>
          <a:prstGeom prst="rect">
            <a:avLst/>
          </a:prstGeom>
        </p:spPr>
      </p:pic>
      <p:pic>
        <p:nvPicPr>
          <p:cNvPr id="6" name="Picture 2" descr="\\SEATTLEFS\Projects\51197_Dynamics_NAV_GP_BOM\Design\Working\Assets\resources\logo\MSFT_logo_rgb_C-Gray-sans-logomark.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82638" y="9576762"/>
            <a:ext cx="1807369" cy="34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384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edium Blue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lank Slide">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520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67478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 Medium Blue Rear Bumper">
    <p:bg>
      <p:bgPr>
        <a:solidFill>
          <a:schemeClr val="accent1"/>
        </a:solidFill>
        <a:effectLst/>
      </p:bgPr>
    </p:bg>
    <p:spTree>
      <p:nvGrpSpPr>
        <p:cNvPr id="1" name=""/>
        <p:cNvGrpSpPr/>
        <p:nvPr/>
      </p:nvGrpSpPr>
      <p:grpSpPr>
        <a:xfrm>
          <a:off x="0" y="0"/>
          <a:ext cx="0" cy="0"/>
          <a:chOff x="0" y="0"/>
          <a:chExt cx="0" cy="0"/>
        </a:xfrm>
      </p:grpSpPr>
      <p:sp>
        <p:nvSpPr>
          <p:cNvPr id="3" name="Text Box 3"/>
          <p:cNvSpPr txBox="1">
            <a:spLocks noChangeArrowheads="1"/>
          </p:cNvSpPr>
          <p:nvPr userDrawn="1"/>
        </p:nvSpPr>
        <p:spPr bwMode="blackWhite">
          <a:xfrm>
            <a:off x="520700" y="9360551"/>
            <a:ext cx="17243480" cy="507831"/>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1100" dirty="0">
                <a:gradFill>
                  <a:gsLst>
                    <a:gs pos="0">
                      <a:srgbClr val="FFFFFF"/>
                    </a:gs>
                    <a:gs pos="100000">
                      <a:srgbClr val="FFFFFF"/>
                    </a:gs>
                  </a:gsLst>
                  <a:lin ang="5400000" scaled="0"/>
                </a:gradFill>
                <a:latin typeface="Segoe UI" pitchFamily="34" charset="0"/>
                <a:cs typeface="Arial" charset="0"/>
              </a:rPr>
              <a:t>© </a:t>
            </a:r>
            <a:r>
              <a:rPr lang="en-US" sz="1100" dirty="0" smtClean="0">
                <a:gradFill>
                  <a:gsLst>
                    <a:gs pos="0">
                      <a:srgbClr val="FFFFFF"/>
                    </a:gs>
                    <a:gs pos="100000">
                      <a:srgbClr val="FFFFFF"/>
                    </a:gs>
                  </a:gsLst>
                  <a:lin ang="5400000" scaled="0"/>
                </a:gradFill>
                <a:latin typeface="Segoe UI" pitchFamily="34" charset="0"/>
                <a:cs typeface="Arial" charset="0"/>
              </a:rPr>
              <a:t>2012 Microsoft </a:t>
            </a:r>
            <a:r>
              <a:rPr lang="en-US" sz="1100" dirty="0">
                <a:gradFill>
                  <a:gsLst>
                    <a:gs pos="0">
                      <a:srgbClr val="FFFFFF"/>
                    </a:gs>
                    <a:gs pos="100000">
                      <a:srgbClr val="FFFFFF"/>
                    </a:gs>
                  </a:gsLst>
                  <a:lin ang="5400000" scaled="0"/>
                </a:gradFill>
                <a:latin typeface="Segoe UI" pitchFamily="34" charset="0"/>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1100" dirty="0">
                <a:gradFill>
                  <a:gsLst>
                    <a:gs pos="0">
                      <a:srgbClr val="FFFFFF"/>
                    </a:gs>
                    <a:gs pos="100000">
                      <a:srgbClr val="FFFFFF"/>
                    </a:gs>
                  </a:gsLst>
                  <a:lin ang="5400000" scaled="0"/>
                </a:gra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1100" dirty="0" smtClean="0">
                <a:gradFill>
                  <a:gsLst>
                    <a:gs pos="0">
                      <a:srgbClr val="FFFFFF"/>
                    </a:gs>
                    <a:gs pos="100000">
                      <a:srgbClr val="FFFFFF"/>
                    </a:gs>
                  </a:gsLst>
                  <a:lin ang="5400000" scaled="0"/>
                </a:gradFill>
                <a:latin typeface="Segoe UI" pitchFamily="34" charset="0"/>
                <a:cs typeface="Arial" charset="0"/>
              </a:rPr>
              <a:t>MICROSOFT </a:t>
            </a:r>
            <a:r>
              <a:rPr lang="en-US" sz="1100" dirty="0">
                <a:gradFill>
                  <a:gsLst>
                    <a:gs pos="0">
                      <a:srgbClr val="FFFFFF"/>
                    </a:gs>
                    <a:gs pos="100000">
                      <a:srgbClr val="FFFFFF"/>
                    </a:gs>
                  </a:gsLst>
                  <a:lin ang="5400000" scaled="0"/>
                </a:gradFill>
                <a:latin typeface="Segoe UI" pitchFamily="34" charset="0"/>
                <a:cs typeface="Arial" charset="0"/>
              </a:rPr>
              <a:t>MAKES NO WARRANTIES, EXPRESS, IMPLIED OR STATUTORY, AS TO THE INFORMATION IN THIS PRESENTATION.</a:t>
            </a:r>
          </a:p>
        </p:txBody>
      </p:sp>
      <p:pic>
        <p:nvPicPr>
          <p:cNvPr id="4" name="Picture 2" descr="\\SEATTLEFS\Projects\51197_Dynamics_NAV_GP_BOM\Design\Working\Assets\resources\logo\MSFT_logo_rgb_W-Wht_D.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829" y="3786593"/>
            <a:ext cx="6723897" cy="2473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28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 Medium Blue Rear Bumper">
    <p:bg>
      <p:bgPr>
        <a:solidFill>
          <a:srgbClr val="002060"/>
        </a:solidFill>
        <a:effectLst/>
      </p:bgPr>
    </p:bg>
    <p:spTree>
      <p:nvGrpSpPr>
        <p:cNvPr id="1" name=""/>
        <p:cNvGrpSpPr/>
        <p:nvPr/>
      </p:nvGrpSpPr>
      <p:grpSpPr>
        <a:xfrm>
          <a:off x="0" y="0"/>
          <a:ext cx="0" cy="0"/>
          <a:chOff x="0" y="0"/>
          <a:chExt cx="0" cy="0"/>
        </a:xfrm>
      </p:grpSpPr>
      <p:sp>
        <p:nvSpPr>
          <p:cNvPr id="3" name="Text Box 3"/>
          <p:cNvSpPr txBox="1">
            <a:spLocks noChangeArrowheads="1"/>
          </p:cNvSpPr>
          <p:nvPr userDrawn="1"/>
        </p:nvSpPr>
        <p:spPr bwMode="blackWhite">
          <a:xfrm>
            <a:off x="520700" y="9360551"/>
            <a:ext cx="17243480" cy="507831"/>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1100" dirty="0">
                <a:gradFill>
                  <a:gsLst>
                    <a:gs pos="0">
                      <a:srgbClr val="FFFFFF"/>
                    </a:gs>
                    <a:gs pos="100000">
                      <a:srgbClr val="FFFFFF"/>
                    </a:gs>
                  </a:gsLst>
                  <a:lin ang="5400000" scaled="0"/>
                </a:gradFill>
                <a:latin typeface="Segoe UI" pitchFamily="34" charset="0"/>
                <a:cs typeface="Arial" charset="0"/>
              </a:rPr>
              <a:t>© </a:t>
            </a:r>
            <a:r>
              <a:rPr lang="en-US" sz="1100" dirty="0" smtClean="0">
                <a:gradFill>
                  <a:gsLst>
                    <a:gs pos="0">
                      <a:srgbClr val="FFFFFF"/>
                    </a:gs>
                    <a:gs pos="100000">
                      <a:srgbClr val="FFFFFF"/>
                    </a:gs>
                  </a:gsLst>
                  <a:lin ang="5400000" scaled="0"/>
                </a:gradFill>
                <a:latin typeface="Segoe UI" pitchFamily="34" charset="0"/>
                <a:cs typeface="Arial" charset="0"/>
              </a:rPr>
              <a:t>2012 Microsoft </a:t>
            </a:r>
            <a:r>
              <a:rPr lang="en-US" sz="1100" dirty="0">
                <a:gradFill>
                  <a:gsLst>
                    <a:gs pos="0">
                      <a:srgbClr val="FFFFFF"/>
                    </a:gs>
                    <a:gs pos="100000">
                      <a:srgbClr val="FFFFFF"/>
                    </a:gs>
                  </a:gsLst>
                  <a:lin ang="5400000" scaled="0"/>
                </a:gradFill>
                <a:latin typeface="Segoe UI" pitchFamily="34" charset="0"/>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1100" dirty="0">
                <a:gradFill>
                  <a:gsLst>
                    <a:gs pos="0">
                      <a:srgbClr val="FFFFFF"/>
                    </a:gs>
                    <a:gs pos="100000">
                      <a:srgbClr val="FFFFFF"/>
                    </a:gs>
                  </a:gsLst>
                  <a:lin ang="5400000" scaled="0"/>
                </a:gra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1100" dirty="0" smtClean="0">
                <a:gradFill>
                  <a:gsLst>
                    <a:gs pos="0">
                      <a:srgbClr val="FFFFFF"/>
                    </a:gs>
                    <a:gs pos="100000">
                      <a:srgbClr val="FFFFFF"/>
                    </a:gs>
                  </a:gsLst>
                  <a:lin ang="5400000" scaled="0"/>
                </a:gradFill>
                <a:latin typeface="Segoe UI" pitchFamily="34" charset="0"/>
                <a:cs typeface="Arial" charset="0"/>
              </a:rPr>
              <a:t>MICROSOFT </a:t>
            </a:r>
            <a:r>
              <a:rPr lang="en-US" sz="1100" dirty="0">
                <a:gradFill>
                  <a:gsLst>
                    <a:gs pos="0">
                      <a:srgbClr val="FFFFFF"/>
                    </a:gs>
                    <a:gs pos="100000">
                      <a:srgbClr val="FFFFFF"/>
                    </a:gs>
                  </a:gsLst>
                  <a:lin ang="5400000" scaled="0"/>
                </a:gradFill>
                <a:latin typeface="Segoe UI" pitchFamily="34" charset="0"/>
                <a:cs typeface="Arial" charset="0"/>
              </a:rPr>
              <a:t>MAKES NO WARRANTIES, EXPRESS, IMPLIED OR STATUTORY, AS TO THE INFORMATION IN THIS PRESENTATION.</a:t>
            </a:r>
          </a:p>
        </p:txBody>
      </p:sp>
      <p:pic>
        <p:nvPicPr>
          <p:cNvPr id="4" name="Picture 2" descr="\\SEATTLEFS\Projects\51197_Dynamics_NAV_GP_BOM\Design\Working\Assets\resources\logo\MSFT_logo_rgb_W-Wht_D.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829" y="3786593"/>
            <a:ext cx="6723897" cy="2473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84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Walkin">
    <p:bg bwMode="ltGray">
      <p:bgPr>
        <a:solidFill>
          <a:schemeClr val="accent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4" name="Rectangle 3"/>
          <p:cNvSpPr/>
          <p:nvPr userDrawn="1"/>
        </p:nvSpPr>
        <p:spPr bwMode="gray">
          <a:xfrm>
            <a:off x="1" y="5815915"/>
            <a:ext cx="18288000" cy="4471085"/>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72319"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ct val="0"/>
              </a:spcAft>
            </a:pPr>
            <a:endParaRPr lang="en-US" sz="10588" dirty="0" smtClean="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6" name="TextBox 5"/>
          <p:cNvSpPr txBox="1"/>
          <p:nvPr userDrawn="1"/>
        </p:nvSpPr>
        <p:spPr bwMode="grayWhite">
          <a:xfrm>
            <a:off x="403859" y="8438120"/>
            <a:ext cx="9950207" cy="1412061"/>
          </a:xfrm>
          <a:prstGeom prst="rect">
            <a:avLst/>
          </a:prstGeom>
          <a:noFill/>
        </p:spPr>
        <p:txBody>
          <a:bodyPr wrap="square" lIns="268927" tIns="215142" rIns="268927" bIns="215142" rtlCol="0">
            <a:spAutoFit/>
          </a:bodyPr>
          <a:lstStyle/>
          <a:p>
            <a:pPr defTabSz="1371597">
              <a:lnSpc>
                <a:spcPct val="90000"/>
              </a:lnSpc>
              <a:spcAft>
                <a:spcPts val="882"/>
              </a:spcAft>
            </a:pPr>
            <a:r>
              <a:rPr lang="en-US" sz="3529" dirty="0" smtClean="0">
                <a:gradFill>
                  <a:gsLst>
                    <a:gs pos="2917">
                      <a:srgbClr val="FFFFFF"/>
                    </a:gs>
                    <a:gs pos="100000">
                      <a:srgbClr val="FFFFFF"/>
                    </a:gs>
                  </a:gsLst>
                  <a:lin ang="5400000" scaled="0"/>
                </a:gradFill>
              </a:rPr>
              <a:t>November 4–6, 2013</a:t>
            </a:r>
            <a:br>
              <a:rPr lang="en-US" sz="3529" dirty="0" smtClean="0">
                <a:gradFill>
                  <a:gsLst>
                    <a:gs pos="2917">
                      <a:srgbClr val="FFFFFF"/>
                    </a:gs>
                    <a:gs pos="100000">
                      <a:srgbClr val="FFFFFF"/>
                    </a:gs>
                  </a:gsLst>
                  <a:lin ang="5400000" scaled="0"/>
                </a:gradFill>
              </a:rPr>
            </a:br>
            <a:r>
              <a:rPr lang="en-US" sz="3529" dirty="0" smtClean="0">
                <a:gradFill>
                  <a:gsLst>
                    <a:gs pos="2917">
                      <a:srgbClr val="FFFFFF"/>
                    </a:gs>
                    <a:gs pos="100000">
                      <a:srgbClr val="FFFFFF"/>
                    </a:gs>
                  </a:gsLst>
                  <a:lin ang="5400000" scaled="0"/>
                </a:gradFill>
              </a:rPr>
              <a:t>Barcelona, Spain</a:t>
            </a:r>
          </a:p>
        </p:txBody>
      </p:sp>
      <p:pic>
        <p:nvPicPr>
          <p:cNvPr id="7"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blackWhite">
          <a:xfrm>
            <a:off x="14141513" y="8987423"/>
            <a:ext cx="3630071" cy="7567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2318" y="6235051"/>
            <a:ext cx="13524820" cy="1228744"/>
          </a:xfrm>
          <a:prstGeom prst="rect">
            <a:avLst/>
          </a:prstGeom>
        </p:spPr>
      </p:pic>
    </p:spTree>
    <p:extLst>
      <p:ext uri="{BB962C8B-B14F-4D97-AF65-F5344CB8AC3E}">
        <p14:creationId xmlns:p14="http://schemas.microsoft.com/office/powerpoint/2010/main" val="186610077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pos="288">
          <p15:clr>
            <a:srgbClr val="C35EA4"/>
          </p15:clr>
        </p15:guide>
        <p15:guide id="3" pos="7546">
          <p15:clr>
            <a:srgbClr val="C35EA4"/>
          </p15:clr>
        </p15:guide>
        <p15:guide id="4" orient="horz" pos="4104">
          <p15:clr>
            <a:srgbClr val="C35E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3" name="Rectangle 2"/>
          <p:cNvSpPr/>
          <p:nvPr userDrawn="1"/>
        </p:nvSpPr>
        <p:spPr bwMode="ltGray">
          <a:xfrm>
            <a:off x="403859" y="4471087"/>
            <a:ext cx="13446372" cy="5379312"/>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03953" y="4471109"/>
            <a:ext cx="13446278" cy="2689635"/>
          </a:xfrm>
          <a:noFill/>
        </p:spPr>
        <p:txBody>
          <a:bodyPr lIns="146304" tIns="91440" rIns="146304" bIns="91440" anchor="t" anchorCtr="0"/>
          <a:lstStyle>
            <a:lvl1pPr>
              <a:defRPr sz="8823" spc="-147"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403952" y="7162690"/>
            <a:ext cx="13446280" cy="1931369"/>
          </a:xfrm>
          <a:noFill/>
        </p:spPr>
        <p:txBody>
          <a:bodyPr lIns="182880" tIns="146304" rIns="182880" bIns="146304">
            <a:noAutofit/>
          </a:bodyPr>
          <a:lstStyle>
            <a:lvl1pPr marL="0" indent="0">
              <a:spcBef>
                <a:spcPts val="0"/>
              </a:spcBef>
              <a:buNone/>
              <a:defRPr sz="4706"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36056" y="9094058"/>
            <a:ext cx="3630071" cy="75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7373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8289168" cy="10287000"/>
          </a:xfrm>
          <a:prstGeom prst="rect">
            <a:avLst/>
          </a:prstGeom>
        </p:spPr>
      </p:pic>
      <p:sp>
        <p:nvSpPr>
          <p:cNvPr id="4" name="Rectangle 3"/>
          <p:cNvSpPr/>
          <p:nvPr userDrawn="1"/>
        </p:nvSpPr>
        <p:spPr bwMode="ltGray">
          <a:xfrm>
            <a:off x="0" y="-1"/>
            <a:ext cx="5782408" cy="102870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chemeClr val="tx1">
                        <a:lumMod val="50000"/>
                      </a:schemeClr>
                    </a:gs>
                    <a:gs pos="18000">
                      <a:schemeClr val="tx1">
                        <a:lumMod val="50000"/>
                      </a:schemeClr>
                    </a:gs>
                  </a:gsLst>
                  <a:lin ang="5400000" scaled="0"/>
                </a:gradFill>
              </a:defRPr>
            </a:lvl1pPr>
          </a:lstStyle>
          <a:p>
            <a:r>
              <a:rPr lang="en-US" dirty="0" smtClean="0"/>
              <a:t>Demo</a:t>
            </a:r>
            <a:endParaRPr lang="en-US" dirty="0"/>
          </a:p>
        </p:txBody>
      </p:sp>
      <p:sp>
        <p:nvSpPr>
          <p:cNvPr id="5" name="Text Placeholder 4"/>
          <p:cNvSpPr>
            <a:spLocks noGrp="1"/>
          </p:cNvSpPr>
          <p:nvPr>
            <p:ph type="body" sz="quarter" idx="12" hasCustomPrompt="1"/>
          </p:nvPr>
        </p:nvSpPr>
        <p:spPr>
          <a:xfrm>
            <a:off x="403860" y="5815907"/>
            <a:ext cx="4974690" cy="2690822"/>
          </a:xfrm>
          <a:noFill/>
        </p:spPr>
        <p:txBody>
          <a:bodyPr lIns="182880" tIns="146304" rIns="182880" bIns="146304">
            <a:noAutofit/>
          </a:bodyPr>
          <a:lstStyle>
            <a:lvl1pPr marL="0" indent="0">
              <a:spcBef>
                <a:spcPts val="0"/>
              </a:spcBef>
              <a:buNone/>
              <a:defRPr sz="4117" spc="0" baseline="0">
                <a:gradFill>
                  <a:gsLst>
                    <a:gs pos="0">
                      <a:schemeClr val="tx1">
                        <a:lumMod val="50000"/>
                      </a:schemeClr>
                    </a:gs>
                    <a:gs pos="100000">
                      <a:schemeClr val="tx1">
                        <a:lumMod val="50000"/>
                      </a:schemeClr>
                    </a:gs>
                  </a:gsLst>
                  <a:lin ang="5400000" scaled="0"/>
                </a:gradFill>
                <a:latin typeface="+mj-lt"/>
              </a:defRPr>
            </a:lvl1pPr>
          </a:lstStyle>
          <a:p>
            <a:pPr lvl="0"/>
            <a:r>
              <a:rPr lang="en-US" dirty="0" smtClean="0"/>
              <a:t>Speaker Name</a:t>
            </a:r>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3238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ltGray">
          <a:xfrm>
            <a:off x="0" y="-1"/>
            <a:ext cx="5782408" cy="10287000"/>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rgbClr val="FFFFFF"/>
                    </a:gs>
                    <a:gs pos="18000">
                      <a:srgbClr val="FFFFFF"/>
                    </a:gs>
                  </a:gsLst>
                  <a:lin ang="5400000" scaled="0"/>
                </a:gradFill>
              </a:defRPr>
            </a:lvl1pPr>
          </a:lstStyle>
          <a:p>
            <a:r>
              <a:rPr lang="en-US" dirty="0" smtClean="0"/>
              <a:t>Video</a:t>
            </a:r>
            <a:endParaRPr lang="en-US" dirty="0"/>
          </a:p>
        </p:txBody>
      </p:sp>
      <p:pic>
        <p:nvPicPr>
          <p:cNvPr id="8"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7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65963309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lumMod val="50000"/>
                      </a:schemeClr>
                    </a:gs>
                    <a:gs pos="0">
                      <a:schemeClr val="tx1">
                        <a:lumMod val="50000"/>
                      </a:schemeClr>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07316217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01868736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2"/>
                    </a:gs>
                    <a:gs pos="99000">
                      <a:schemeClr val="tx2"/>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73040916"/>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1"/>
                    </a:gs>
                    <a:gs pos="99000">
                      <a:schemeClr val="tx1"/>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84249328"/>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403859" y="1786101"/>
            <a:ext cx="17480284" cy="3189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1101166"/>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3859" y="1783765"/>
            <a:ext cx="17480284" cy="3189784"/>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920124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7587686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630282"/>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90509710"/>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2543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9635772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36107623"/>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0302440"/>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97177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01209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rgbClr val="DC3C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45182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2" y="1783763"/>
            <a:ext cx="18288000" cy="8503237"/>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3" tIns="68583" rIns="68583" bIns="68583" numCol="1" spcCol="0" rtlCol="0" fromWordArt="0" anchor="ctr" anchorCtr="0" forceAA="0" compatLnSpc="1">
            <a:prstTxWarp prst="textNoShape">
              <a:avLst/>
            </a:prstTxWarp>
            <a:noAutofit/>
          </a:bodyPr>
          <a:lstStyle/>
          <a:p>
            <a:pPr algn="ctr" defTabSz="1371200" fontAlgn="base">
              <a:spcBef>
                <a:spcPct val="0"/>
              </a:spcBef>
              <a:spcAft>
                <a:spcPct val="0"/>
              </a:spcAft>
            </a:pPr>
            <a:endParaRPr lang="en-US" sz="2647"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403860" y="1788622"/>
            <a:ext cx="17480282" cy="3134627"/>
          </a:xfrm>
        </p:spPr>
        <p:txBody>
          <a:bodyPr/>
          <a:lstStyle>
            <a:lvl1pPr marL="0" indent="0">
              <a:buNone/>
              <a:defRPr sz="4853">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5096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85966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119781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54549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9093884"/>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03859" y="1783765"/>
            <a:ext cx="17480284" cy="3594070"/>
          </a:xfrm>
          <a:prstGeom prst="rect">
            <a:avLst/>
          </a:prstGeom>
        </p:spPr>
        <p:txBody>
          <a:bodyPr/>
          <a:lstStyle>
            <a:lvl1pPr marL="427199" indent="-427199">
              <a:buClr>
                <a:schemeClr val="tx1"/>
              </a:buClr>
              <a:buSzPct val="90000"/>
              <a:buFont typeface="Arial" pitchFamily="34" charset="0"/>
              <a:buChar char="•"/>
              <a:defRPr sz="5294">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840391" indent="-413193">
              <a:buClr>
                <a:schemeClr val="tx1"/>
              </a:buClr>
              <a:buSzPct val="90000"/>
              <a:buFont typeface="Arial" pitchFamily="34" charset="0"/>
              <a:buChar char="•"/>
              <a:defRPr sz="470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1267590" indent="-427199">
              <a:buClr>
                <a:schemeClr val="tx1"/>
              </a:buClr>
              <a:buSzPct val="90000"/>
              <a:buFont typeface="Arial" pitchFamily="34" charset="0"/>
              <a:buChar char="•"/>
              <a:defRPr sz="4117">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603746" indent="-33615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939903" indent="-336156">
              <a:buClr>
                <a:schemeClr val="tx1"/>
              </a:buClr>
              <a:buSzPct val="90000"/>
              <a:buFont typeface="Arial" pitchFamily="34" charset="0"/>
              <a:buChar char="•"/>
              <a:defRPr sz="294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9358314"/>
            <a:ext cx="18288001" cy="928687"/>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5441" spc="-75"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4581994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Walkin">
    <p:bg bwMode="ltGray">
      <p:bgPr>
        <a:solidFill>
          <a:schemeClr val="accent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4" name="Rectangle 3"/>
          <p:cNvSpPr/>
          <p:nvPr userDrawn="1"/>
        </p:nvSpPr>
        <p:spPr bwMode="gray">
          <a:xfrm>
            <a:off x="1" y="5815915"/>
            <a:ext cx="18288000" cy="4471085"/>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72319"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ct val="0"/>
              </a:spcAft>
            </a:pPr>
            <a:endParaRPr lang="en-US" sz="10588" dirty="0" smtClean="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6" name="TextBox 5"/>
          <p:cNvSpPr txBox="1"/>
          <p:nvPr userDrawn="1"/>
        </p:nvSpPr>
        <p:spPr bwMode="grayWhite">
          <a:xfrm>
            <a:off x="403859" y="8438120"/>
            <a:ext cx="9950207" cy="1412061"/>
          </a:xfrm>
          <a:prstGeom prst="rect">
            <a:avLst/>
          </a:prstGeom>
          <a:noFill/>
        </p:spPr>
        <p:txBody>
          <a:bodyPr wrap="square" lIns="268927" tIns="215142" rIns="268927" bIns="215142" rtlCol="0">
            <a:spAutoFit/>
          </a:bodyPr>
          <a:lstStyle/>
          <a:p>
            <a:pPr defTabSz="1371597">
              <a:lnSpc>
                <a:spcPct val="90000"/>
              </a:lnSpc>
              <a:spcAft>
                <a:spcPts val="882"/>
              </a:spcAft>
            </a:pPr>
            <a:r>
              <a:rPr lang="en-US" sz="3529" dirty="0" smtClean="0">
                <a:gradFill>
                  <a:gsLst>
                    <a:gs pos="2917">
                      <a:srgbClr val="FFFFFF"/>
                    </a:gs>
                    <a:gs pos="100000">
                      <a:srgbClr val="FFFFFF"/>
                    </a:gs>
                  </a:gsLst>
                  <a:lin ang="5400000" scaled="0"/>
                </a:gradFill>
              </a:rPr>
              <a:t>November 4–6, 2013</a:t>
            </a:r>
            <a:br>
              <a:rPr lang="en-US" sz="3529" dirty="0" smtClean="0">
                <a:gradFill>
                  <a:gsLst>
                    <a:gs pos="2917">
                      <a:srgbClr val="FFFFFF"/>
                    </a:gs>
                    <a:gs pos="100000">
                      <a:srgbClr val="FFFFFF"/>
                    </a:gs>
                  </a:gsLst>
                  <a:lin ang="5400000" scaled="0"/>
                </a:gradFill>
              </a:rPr>
            </a:br>
            <a:r>
              <a:rPr lang="en-US" sz="3529" dirty="0" smtClean="0">
                <a:gradFill>
                  <a:gsLst>
                    <a:gs pos="2917">
                      <a:srgbClr val="FFFFFF"/>
                    </a:gs>
                    <a:gs pos="100000">
                      <a:srgbClr val="FFFFFF"/>
                    </a:gs>
                  </a:gsLst>
                  <a:lin ang="5400000" scaled="0"/>
                </a:gradFill>
              </a:rPr>
              <a:t>Barcelona, Spain</a:t>
            </a:r>
          </a:p>
        </p:txBody>
      </p:sp>
      <p:pic>
        <p:nvPicPr>
          <p:cNvPr id="7"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blackWhite">
          <a:xfrm>
            <a:off x="14141513" y="8987423"/>
            <a:ext cx="3630071" cy="7567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2318" y="6235051"/>
            <a:ext cx="13524820" cy="1228744"/>
          </a:xfrm>
          <a:prstGeom prst="rect">
            <a:avLst/>
          </a:prstGeom>
        </p:spPr>
      </p:pic>
    </p:spTree>
    <p:extLst>
      <p:ext uri="{BB962C8B-B14F-4D97-AF65-F5344CB8AC3E}">
        <p14:creationId xmlns:p14="http://schemas.microsoft.com/office/powerpoint/2010/main" val="307327706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pos="288">
          <p15:clr>
            <a:srgbClr val="C35EA4"/>
          </p15:clr>
        </p15:guide>
        <p15:guide id="3" pos="7546">
          <p15:clr>
            <a:srgbClr val="C35EA4"/>
          </p15:clr>
        </p15:guide>
        <p15:guide id="4" orient="horz" pos="4104">
          <p15:clr>
            <a:srgbClr val="C35E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3" name="Rectangle 2"/>
          <p:cNvSpPr/>
          <p:nvPr userDrawn="1"/>
        </p:nvSpPr>
        <p:spPr bwMode="ltGray">
          <a:xfrm>
            <a:off x="403859" y="4471087"/>
            <a:ext cx="13446372" cy="5379312"/>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03953" y="4471109"/>
            <a:ext cx="13446278" cy="2689635"/>
          </a:xfrm>
          <a:noFill/>
        </p:spPr>
        <p:txBody>
          <a:bodyPr lIns="146304" tIns="91440" rIns="146304" bIns="91440" anchor="t" anchorCtr="0"/>
          <a:lstStyle>
            <a:lvl1pPr>
              <a:defRPr sz="8823" spc="-147"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403952" y="7162690"/>
            <a:ext cx="13446280" cy="1931369"/>
          </a:xfrm>
          <a:noFill/>
        </p:spPr>
        <p:txBody>
          <a:bodyPr lIns="182880" tIns="146304" rIns="182880" bIns="146304">
            <a:noAutofit/>
          </a:bodyPr>
          <a:lstStyle>
            <a:lvl1pPr marL="0" indent="0">
              <a:spcBef>
                <a:spcPts val="0"/>
              </a:spcBef>
              <a:buNone/>
              <a:defRPr sz="4706"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36056" y="9094058"/>
            <a:ext cx="3630071" cy="75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61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8289168" cy="10287000"/>
          </a:xfrm>
          <a:prstGeom prst="rect">
            <a:avLst/>
          </a:prstGeom>
        </p:spPr>
      </p:pic>
      <p:sp>
        <p:nvSpPr>
          <p:cNvPr id="4" name="Rectangle 3"/>
          <p:cNvSpPr/>
          <p:nvPr userDrawn="1"/>
        </p:nvSpPr>
        <p:spPr bwMode="ltGray">
          <a:xfrm>
            <a:off x="0" y="-1"/>
            <a:ext cx="5782408" cy="102870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chemeClr val="tx1">
                        <a:lumMod val="50000"/>
                      </a:schemeClr>
                    </a:gs>
                    <a:gs pos="18000">
                      <a:schemeClr val="tx1">
                        <a:lumMod val="50000"/>
                      </a:schemeClr>
                    </a:gs>
                  </a:gsLst>
                  <a:lin ang="5400000" scaled="0"/>
                </a:gradFill>
              </a:defRPr>
            </a:lvl1pPr>
          </a:lstStyle>
          <a:p>
            <a:r>
              <a:rPr lang="en-US" dirty="0" smtClean="0"/>
              <a:t>Demo</a:t>
            </a:r>
            <a:endParaRPr lang="en-US" dirty="0"/>
          </a:p>
        </p:txBody>
      </p:sp>
      <p:sp>
        <p:nvSpPr>
          <p:cNvPr id="5" name="Text Placeholder 4"/>
          <p:cNvSpPr>
            <a:spLocks noGrp="1"/>
          </p:cNvSpPr>
          <p:nvPr>
            <p:ph type="body" sz="quarter" idx="12" hasCustomPrompt="1"/>
          </p:nvPr>
        </p:nvSpPr>
        <p:spPr>
          <a:xfrm>
            <a:off x="403860" y="5815907"/>
            <a:ext cx="4974690" cy="2690822"/>
          </a:xfrm>
          <a:noFill/>
        </p:spPr>
        <p:txBody>
          <a:bodyPr lIns="182880" tIns="146304" rIns="182880" bIns="146304">
            <a:noAutofit/>
          </a:bodyPr>
          <a:lstStyle>
            <a:lvl1pPr marL="0" indent="0">
              <a:spcBef>
                <a:spcPts val="0"/>
              </a:spcBef>
              <a:buNone/>
              <a:defRPr sz="4117" spc="0" baseline="0">
                <a:gradFill>
                  <a:gsLst>
                    <a:gs pos="0">
                      <a:schemeClr val="tx1">
                        <a:lumMod val="50000"/>
                      </a:schemeClr>
                    </a:gs>
                    <a:gs pos="100000">
                      <a:schemeClr val="tx1">
                        <a:lumMod val="50000"/>
                      </a:schemeClr>
                    </a:gs>
                  </a:gsLst>
                  <a:lin ang="5400000" scaled="0"/>
                </a:gradFill>
                <a:latin typeface="+mj-lt"/>
              </a:defRPr>
            </a:lvl1pPr>
          </a:lstStyle>
          <a:p>
            <a:pPr lvl="0"/>
            <a:r>
              <a:rPr lang="en-US" dirty="0" smtClean="0"/>
              <a:t>Speaker Name</a:t>
            </a:r>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2030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ltGray">
          <a:xfrm>
            <a:off x="0" y="-1"/>
            <a:ext cx="5782408" cy="10287000"/>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rgbClr val="FFFFFF"/>
                    </a:gs>
                    <a:gs pos="18000">
                      <a:srgbClr val="FFFFFF"/>
                    </a:gs>
                  </a:gsLst>
                  <a:lin ang="5400000" scaled="0"/>
                </a:gradFill>
              </a:defRPr>
            </a:lvl1pPr>
          </a:lstStyle>
          <a:p>
            <a:r>
              <a:rPr lang="en-US" dirty="0" smtClean="0"/>
              <a:t>Video</a:t>
            </a:r>
            <a:endParaRPr lang="en-US" dirty="0"/>
          </a:p>
        </p:txBody>
      </p:sp>
      <p:pic>
        <p:nvPicPr>
          <p:cNvPr id="8"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18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23473170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lumMod val="50000"/>
                      </a:schemeClr>
                    </a:gs>
                    <a:gs pos="0">
                      <a:schemeClr val="tx1">
                        <a:lumMod val="50000"/>
                      </a:schemeClr>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66909215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10732119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2"/>
                    </a:gs>
                    <a:gs pos="99000">
                      <a:schemeClr val="tx2"/>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40295988"/>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1"/>
                    </a:gs>
                    <a:gs pos="99000">
                      <a:schemeClr val="tx1"/>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53273317"/>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403859" y="1786101"/>
            <a:ext cx="17480284" cy="3189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42849530"/>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3859" y="1783765"/>
            <a:ext cx="17480284" cy="3189784"/>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76504848"/>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5494235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630282"/>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77683973"/>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7971671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5906537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7432086"/>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3925056"/>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972457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93650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51921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2" y="1783763"/>
            <a:ext cx="18288000" cy="8503237"/>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3" tIns="68583" rIns="68583" bIns="68583" numCol="1" spcCol="0" rtlCol="0" fromWordArt="0" anchor="ctr" anchorCtr="0" forceAA="0" compatLnSpc="1">
            <a:prstTxWarp prst="textNoShape">
              <a:avLst/>
            </a:prstTxWarp>
            <a:noAutofit/>
          </a:bodyPr>
          <a:lstStyle/>
          <a:p>
            <a:pPr algn="ctr" defTabSz="1371200" fontAlgn="base">
              <a:spcBef>
                <a:spcPct val="0"/>
              </a:spcBef>
              <a:spcAft>
                <a:spcPct val="0"/>
              </a:spcAft>
            </a:pPr>
            <a:endParaRPr lang="en-US" sz="2647"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403860" y="1788622"/>
            <a:ext cx="17480282" cy="3134627"/>
          </a:xfrm>
        </p:spPr>
        <p:txBody>
          <a:bodyPr/>
          <a:lstStyle>
            <a:lvl1pPr marL="0" indent="0">
              <a:buNone/>
              <a:defRPr sz="4853">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5096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85966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119781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54549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2556901"/>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03859" y="1783765"/>
            <a:ext cx="17480284" cy="3594070"/>
          </a:xfrm>
          <a:prstGeom prst="rect">
            <a:avLst/>
          </a:prstGeom>
        </p:spPr>
        <p:txBody>
          <a:bodyPr/>
          <a:lstStyle>
            <a:lvl1pPr marL="427199" indent="-427199">
              <a:buClr>
                <a:schemeClr val="tx1"/>
              </a:buClr>
              <a:buSzPct val="90000"/>
              <a:buFont typeface="Arial" pitchFamily="34" charset="0"/>
              <a:buChar char="•"/>
              <a:defRPr sz="5294">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840391" indent="-413193">
              <a:buClr>
                <a:schemeClr val="tx1"/>
              </a:buClr>
              <a:buSzPct val="90000"/>
              <a:buFont typeface="Arial" pitchFamily="34" charset="0"/>
              <a:buChar char="•"/>
              <a:defRPr sz="470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1267590" indent="-427199">
              <a:buClr>
                <a:schemeClr val="tx1"/>
              </a:buClr>
              <a:buSzPct val="90000"/>
              <a:buFont typeface="Arial" pitchFamily="34" charset="0"/>
              <a:buChar char="•"/>
              <a:defRPr sz="4117">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603746" indent="-33615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939903" indent="-336156">
              <a:buClr>
                <a:schemeClr val="tx1"/>
              </a:buClr>
              <a:buSzPct val="90000"/>
              <a:buFont typeface="Arial" pitchFamily="34" charset="0"/>
              <a:buChar char="•"/>
              <a:defRPr sz="294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9358314"/>
            <a:ext cx="18288001" cy="928687"/>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5441" spc="-75"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78272100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Walkin">
    <p:bg bwMode="ltGray">
      <p:bgPr>
        <a:solidFill>
          <a:schemeClr val="accent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4" name="Rectangle 3"/>
          <p:cNvSpPr/>
          <p:nvPr userDrawn="1"/>
        </p:nvSpPr>
        <p:spPr bwMode="gray">
          <a:xfrm>
            <a:off x="1" y="5815915"/>
            <a:ext cx="18288000" cy="4471085"/>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72319"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ct val="0"/>
              </a:spcAft>
            </a:pPr>
            <a:endParaRPr lang="en-US" sz="10588" dirty="0" smtClean="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6" name="TextBox 5"/>
          <p:cNvSpPr txBox="1"/>
          <p:nvPr userDrawn="1"/>
        </p:nvSpPr>
        <p:spPr bwMode="grayWhite">
          <a:xfrm>
            <a:off x="403859" y="8438120"/>
            <a:ext cx="9950207" cy="1412061"/>
          </a:xfrm>
          <a:prstGeom prst="rect">
            <a:avLst/>
          </a:prstGeom>
          <a:noFill/>
        </p:spPr>
        <p:txBody>
          <a:bodyPr wrap="square" lIns="268927" tIns="215142" rIns="268927" bIns="215142" rtlCol="0">
            <a:spAutoFit/>
          </a:bodyPr>
          <a:lstStyle/>
          <a:p>
            <a:pPr defTabSz="1371597">
              <a:lnSpc>
                <a:spcPct val="90000"/>
              </a:lnSpc>
              <a:spcAft>
                <a:spcPts val="882"/>
              </a:spcAft>
            </a:pPr>
            <a:r>
              <a:rPr lang="en-US" sz="3529" dirty="0" smtClean="0">
                <a:gradFill>
                  <a:gsLst>
                    <a:gs pos="2917">
                      <a:srgbClr val="FFFFFF"/>
                    </a:gs>
                    <a:gs pos="100000">
                      <a:srgbClr val="FFFFFF"/>
                    </a:gs>
                  </a:gsLst>
                  <a:lin ang="5400000" scaled="0"/>
                </a:gradFill>
              </a:rPr>
              <a:t>November 4–6, 2013</a:t>
            </a:r>
            <a:br>
              <a:rPr lang="en-US" sz="3529" dirty="0" smtClean="0">
                <a:gradFill>
                  <a:gsLst>
                    <a:gs pos="2917">
                      <a:srgbClr val="FFFFFF"/>
                    </a:gs>
                    <a:gs pos="100000">
                      <a:srgbClr val="FFFFFF"/>
                    </a:gs>
                  </a:gsLst>
                  <a:lin ang="5400000" scaled="0"/>
                </a:gradFill>
              </a:rPr>
            </a:br>
            <a:r>
              <a:rPr lang="en-US" sz="3529" dirty="0" smtClean="0">
                <a:gradFill>
                  <a:gsLst>
                    <a:gs pos="2917">
                      <a:srgbClr val="FFFFFF"/>
                    </a:gs>
                    <a:gs pos="100000">
                      <a:srgbClr val="FFFFFF"/>
                    </a:gs>
                  </a:gsLst>
                  <a:lin ang="5400000" scaled="0"/>
                </a:gradFill>
              </a:rPr>
              <a:t>Barcelona, Spain</a:t>
            </a:r>
          </a:p>
        </p:txBody>
      </p:sp>
      <p:pic>
        <p:nvPicPr>
          <p:cNvPr id="7"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blackWhite">
          <a:xfrm>
            <a:off x="14141513" y="8987423"/>
            <a:ext cx="3630071" cy="7567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2318" y="6235051"/>
            <a:ext cx="13524820" cy="1228744"/>
          </a:xfrm>
          <a:prstGeom prst="rect">
            <a:avLst/>
          </a:prstGeom>
        </p:spPr>
      </p:pic>
    </p:spTree>
    <p:extLst>
      <p:ext uri="{BB962C8B-B14F-4D97-AF65-F5344CB8AC3E}">
        <p14:creationId xmlns:p14="http://schemas.microsoft.com/office/powerpoint/2010/main" val="4148742586"/>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pos="288">
          <p15:clr>
            <a:srgbClr val="C35EA4"/>
          </p15:clr>
        </p15:guide>
        <p15:guide id="3" pos="7546">
          <p15:clr>
            <a:srgbClr val="C35EA4"/>
          </p15:clr>
        </p15:guide>
        <p15:guide id="4" orient="horz" pos="4104">
          <p15:clr>
            <a:srgbClr val="C35EA4"/>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3" name="Rectangle 2"/>
          <p:cNvSpPr/>
          <p:nvPr userDrawn="1"/>
        </p:nvSpPr>
        <p:spPr bwMode="ltGray">
          <a:xfrm>
            <a:off x="403859" y="4471087"/>
            <a:ext cx="13446372" cy="5379312"/>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03953" y="4471109"/>
            <a:ext cx="13446278" cy="2689635"/>
          </a:xfrm>
          <a:noFill/>
        </p:spPr>
        <p:txBody>
          <a:bodyPr lIns="146304" tIns="91440" rIns="146304" bIns="91440" anchor="t" anchorCtr="0"/>
          <a:lstStyle>
            <a:lvl1pPr>
              <a:defRPr sz="8823" spc="-147"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403952" y="7162690"/>
            <a:ext cx="13446280" cy="1931369"/>
          </a:xfrm>
          <a:noFill/>
        </p:spPr>
        <p:txBody>
          <a:bodyPr lIns="182880" tIns="146304" rIns="182880" bIns="146304">
            <a:noAutofit/>
          </a:bodyPr>
          <a:lstStyle>
            <a:lvl1pPr marL="0" indent="0">
              <a:spcBef>
                <a:spcPts val="0"/>
              </a:spcBef>
              <a:buNone/>
              <a:defRPr sz="4706"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36056" y="9094058"/>
            <a:ext cx="3630071" cy="75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845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8289168" cy="10287000"/>
          </a:xfrm>
          <a:prstGeom prst="rect">
            <a:avLst/>
          </a:prstGeom>
        </p:spPr>
      </p:pic>
      <p:sp>
        <p:nvSpPr>
          <p:cNvPr id="4" name="Rectangle 3"/>
          <p:cNvSpPr/>
          <p:nvPr userDrawn="1"/>
        </p:nvSpPr>
        <p:spPr bwMode="ltGray">
          <a:xfrm>
            <a:off x="0" y="-1"/>
            <a:ext cx="5782408" cy="102870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chemeClr val="tx1">
                        <a:lumMod val="50000"/>
                      </a:schemeClr>
                    </a:gs>
                    <a:gs pos="18000">
                      <a:schemeClr val="tx1">
                        <a:lumMod val="50000"/>
                      </a:schemeClr>
                    </a:gs>
                  </a:gsLst>
                  <a:lin ang="5400000" scaled="0"/>
                </a:gradFill>
              </a:defRPr>
            </a:lvl1pPr>
          </a:lstStyle>
          <a:p>
            <a:r>
              <a:rPr lang="en-US" dirty="0" smtClean="0"/>
              <a:t>Demo</a:t>
            </a:r>
            <a:endParaRPr lang="en-US" dirty="0"/>
          </a:p>
        </p:txBody>
      </p:sp>
      <p:sp>
        <p:nvSpPr>
          <p:cNvPr id="5" name="Text Placeholder 4"/>
          <p:cNvSpPr>
            <a:spLocks noGrp="1"/>
          </p:cNvSpPr>
          <p:nvPr>
            <p:ph type="body" sz="quarter" idx="12" hasCustomPrompt="1"/>
          </p:nvPr>
        </p:nvSpPr>
        <p:spPr>
          <a:xfrm>
            <a:off x="403860" y="5815907"/>
            <a:ext cx="4974690" cy="2690822"/>
          </a:xfrm>
          <a:noFill/>
        </p:spPr>
        <p:txBody>
          <a:bodyPr lIns="182880" tIns="146304" rIns="182880" bIns="146304">
            <a:noAutofit/>
          </a:bodyPr>
          <a:lstStyle>
            <a:lvl1pPr marL="0" indent="0">
              <a:spcBef>
                <a:spcPts val="0"/>
              </a:spcBef>
              <a:buNone/>
              <a:defRPr sz="4117" spc="0" baseline="0">
                <a:gradFill>
                  <a:gsLst>
                    <a:gs pos="0">
                      <a:schemeClr val="tx1">
                        <a:lumMod val="50000"/>
                      </a:schemeClr>
                    </a:gs>
                    <a:gs pos="100000">
                      <a:schemeClr val="tx1">
                        <a:lumMod val="50000"/>
                      </a:schemeClr>
                    </a:gs>
                  </a:gsLst>
                  <a:lin ang="5400000" scaled="0"/>
                </a:gradFill>
                <a:latin typeface="+mj-lt"/>
              </a:defRPr>
            </a:lvl1pPr>
          </a:lstStyle>
          <a:p>
            <a:pPr lvl="0"/>
            <a:r>
              <a:rPr lang="en-US" dirty="0" smtClean="0"/>
              <a:t>Speaker Name</a:t>
            </a:r>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7443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ltGray">
          <a:xfrm>
            <a:off x="0" y="-1"/>
            <a:ext cx="5782408" cy="10287000"/>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rgbClr val="FFFFFF"/>
                    </a:gs>
                    <a:gs pos="18000">
                      <a:srgbClr val="FFFFFF"/>
                    </a:gs>
                  </a:gsLst>
                  <a:lin ang="5400000" scaled="0"/>
                </a:gradFill>
              </a:defRPr>
            </a:lvl1pPr>
          </a:lstStyle>
          <a:p>
            <a:r>
              <a:rPr lang="en-US" dirty="0" smtClean="0"/>
              <a:t>Video</a:t>
            </a:r>
            <a:endParaRPr lang="en-US" dirty="0"/>
          </a:p>
        </p:txBody>
      </p:sp>
      <p:pic>
        <p:nvPicPr>
          <p:cNvPr id="8"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79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96191728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lumMod val="50000"/>
                      </a:schemeClr>
                    </a:gs>
                    <a:gs pos="0">
                      <a:schemeClr val="tx1">
                        <a:lumMod val="50000"/>
                      </a:schemeClr>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564957583"/>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07471770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2"/>
                    </a:gs>
                    <a:gs pos="99000">
                      <a:schemeClr val="tx2"/>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3499589"/>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1"/>
                    </a:gs>
                    <a:gs pos="99000">
                      <a:schemeClr val="tx1"/>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85566825"/>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403859" y="1786101"/>
            <a:ext cx="17480284" cy="3189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4332092"/>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3859" y="1783765"/>
            <a:ext cx="17480284" cy="3189784"/>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63155761"/>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4289080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630282"/>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00383841"/>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94051931"/>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10961303"/>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31930991"/>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4382360"/>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18299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0621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3120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2" y="1783763"/>
            <a:ext cx="18288000" cy="8503237"/>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3" tIns="68583" rIns="68583" bIns="68583" numCol="1" spcCol="0" rtlCol="0" fromWordArt="0" anchor="ctr" anchorCtr="0" forceAA="0" compatLnSpc="1">
            <a:prstTxWarp prst="textNoShape">
              <a:avLst/>
            </a:prstTxWarp>
            <a:noAutofit/>
          </a:bodyPr>
          <a:lstStyle/>
          <a:p>
            <a:pPr algn="ctr" defTabSz="1371200" fontAlgn="base">
              <a:spcBef>
                <a:spcPct val="0"/>
              </a:spcBef>
              <a:spcAft>
                <a:spcPct val="0"/>
              </a:spcAft>
            </a:pPr>
            <a:endParaRPr lang="en-US" sz="2647"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403860" y="1788622"/>
            <a:ext cx="17480282" cy="3134627"/>
          </a:xfrm>
        </p:spPr>
        <p:txBody>
          <a:bodyPr/>
          <a:lstStyle>
            <a:lvl1pPr marL="0" indent="0">
              <a:buNone/>
              <a:defRPr sz="4853">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5096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85966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119781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54549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98587607"/>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03859" y="1783765"/>
            <a:ext cx="17480284" cy="3594070"/>
          </a:xfrm>
          <a:prstGeom prst="rect">
            <a:avLst/>
          </a:prstGeom>
        </p:spPr>
        <p:txBody>
          <a:bodyPr/>
          <a:lstStyle>
            <a:lvl1pPr marL="427199" indent="-427199">
              <a:buClr>
                <a:schemeClr val="tx1"/>
              </a:buClr>
              <a:buSzPct val="90000"/>
              <a:buFont typeface="Arial" pitchFamily="34" charset="0"/>
              <a:buChar char="•"/>
              <a:defRPr sz="5294">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840391" indent="-413193">
              <a:buClr>
                <a:schemeClr val="tx1"/>
              </a:buClr>
              <a:buSzPct val="90000"/>
              <a:buFont typeface="Arial" pitchFamily="34" charset="0"/>
              <a:buChar char="•"/>
              <a:defRPr sz="470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1267590" indent="-427199">
              <a:buClr>
                <a:schemeClr val="tx1"/>
              </a:buClr>
              <a:buSzPct val="90000"/>
              <a:buFont typeface="Arial" pitchFamily="34" charset="0"/>
              <a:buChar char="•"/>
              <a:defRPr sz="4117">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603746" indent="-33615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939903" indent="-336156">
              <a:buClr>
                <a:schemeClr val="tx1"/>
              </a:buClr>
              <a:buSzPct val="90000"/>
              <a:buFont typeface="Arial" pitchFamily="34" charset="0"/>
              <a:buChar char="•"/>
              <a:defRPr sz="294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9358314"/>
            <a:ext cx="18288001" cy="928687"/>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5441" spc="-75"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89998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Walkin">
    <p:bg bwMode="ltGray">
      <p:bgPr>
        <a:solidFill>
          <a:schemeClr val="accent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4" name="Rectangle 3"/>
          <p:cNvSpPr/>
          <p:nvPr userDrawn="1"/>
        </p:nvSpPr>
        <p:spPr bwMode="gray">
          <a:xfrm>
            <a:off x="1" y="5815915"/>
            <a:ext cx="18288000" cy="4471085"/>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72319"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ct val="0"/>
              </a:spcAft>
            </a:pPr>
            <a:endParaRPr lang="en-US" sz="10588" dirty="0" smtClean="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6" name="TextBox 5"/>
          <p:cNvSpPr txBox="1"/>
          <p:nvPr userDrawn="1"/>
        </p:nvSpPr>
        <p:spPr bwMode="grayWhite">
          <a:xfrm>
            <a:off x="403859" y="8438120"/>
            <a:ext cx="9950207" cy="1412061"/>
          </a:xfrm>
          <a:prstGeom prst="rect">
            <a:avLst/>
          </a:prstGeom>
          <a:noFill/>
        </p:spPr>
        <p:txBody>
          <a:bodyPr wrap="square" lIns="268927" tIns="215142" rIns="268927" bIns="215142" rtlCol="0">
            <a:spAutoFit/>
          </a:bodyPr>
          <a:lstStyle/>
          <a:p>
            <a:pPr defTabSz="1371597">
              <a:lnSpc>
                <a:spcPct val="90000"/>
              </a:lnSpc>
              <a:spcAft>
                <a:spcPts val="882"/>
              </a:spcAft>
            </a:pPr>
            <a:r>
              <a:rPr lang="en-US" sz="3529" dirty="0" smtClean="0">
                <a:gradFill>
                  <a:gsLst>
                    <a:gs pos="2917">
                      <a:srgbClr val="FFFFFF"/>
                    </a:gs>
                    <a:gs pos="100000">
                      <a:srgbClr val="FFFFFF"/>
                    </a:gs>
                  </a:gsLst>
                  <a:lin ang="5400000" scaled="0"/>
                </a:gradFill>
              </a:rPr>
              <a:t>November 4–6, 2013</a:t>
            </a:r>
            <a:br>
              <a:rPr lang="en-US" sz="3529" dirty="0" smtClean="0">
                <a:gradFill>
                  <a:gsLst>
                    <a:gs pos="2917">
                      <a:srgbClr val="FFFFFF"/>
                    </a:gs>
                    <a:gs pos="100000">
                      <a:srgbClr val="FFFFFF"/>
                    </a:gs>
                  </a:gsLst>
                  <a:lin ang="5400000" scaled="0"/>
                </a:gradFill>
              </a:rPr>
            </a:br>
            <a:r>
              <a:rPr lang="en-US" sz="3529" dirty="0" smtClean="0">
                <a:gradFill>
                  <a:gsLst>
                    <a:gs pos="2917">
                      <a:srgbClr val="FFFFFF"/>
                    </a:gs>
                    <a:gs pos="100000">
                      <a:srgbClr val="FFFFFF"/>
                    </a:gs>
                  </a:gsLst>
                  <a:lin ang="5400000" scaled="0"/>
                </a:gradFill>
              </a:rPr>
              <a:t>Barcelona, Spain</a:t>
            </a:r>
          </a:p>
        </p:txBody>
      </p:sp>
      <p:pic>
        <p:nvPicPr>
          <p:cNvPr id="7"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blackWhite">
          <a:xfrm>
            <a:off x="14141513" y="8987423"/>
            <a:ext cx="3630071" cy="7567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2318" y="6235051"/>
            <a:ext cx="13524820" cy="1228744"/>
          </a:xfrm>
          <a:prstGeom prst="rect">
            <a:avLst/>
          </a:prstGeom>
        </p:spPr>
      </p:pic>
    </p:spTree>
    <p:extLst>
      <p:ext uri="{BB962C8B-B14F-4D97-AF65-F5344CB8AC3E}">
        <p14:creationId xmlns:p14="http://schemas.microsoft.com/office/powerpoint/2010/main" val="4032403884"/>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302">
          <p15:clr>
            <a:srgbClr val="C35EA4"/>
          </p15:clr>
        </p15:guide>
        <p15:guide id="2" pos="288">
          <p15:clr>
            <a:srgbClr val="C35EA4"/>
          </p15:clr>
        </p15:guide>
        <p15:guide id="3" pos="7546">
          <p15:clr>
            <a:srgbClr val="C35EA4"/>
          </p15:clr>
        </p15:guide>
        <p15:guide id="4" orient="horz" pos="4104">
          <p15:clr>
            <a:srgbClr val="C35EA4"/>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b="9287"/>
          <a:stretch/>
        </p:blipFill>
        <p:spPr>
          <a:xfrm flipH="1">
            <a:off x="-2" y="1"/>
            <a:ext cx="18287993" cy="10287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381356" y="423155"/>
            <a:ext cx="2784846" cy="1024533"/>
          </a:xfrm>
          <a:prstGeom prst="rect">
            <a:avLst/>
          </a:prstGeom>
        </p:spPr>
      </p:pic>
      <p:sp>
        <p:nvSpPr>
          <p:cNvPr id="3" name="Rectangle 2"/>
          <p:cNvSpPr/>
          <p:nvPr userDrawn="1"/>
        </p:nvSpPr>
        <p:spPr bwMode="ltGray">
          <a:xfrm>
            <a:off x="403859" y="4471087"/>
            <a:ext cx="13446372" cy="5379312"/>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03953" y="4471109"/>
            <a:ext cx="13446278" cy="2689635"/>
          </a:xfrm>
          <a:noFill/>
        </p:spPr>
        <p:txBody>
          <a:bodyPr lIns="146304" tIns="91440" rIns="146304" bIns="91440" anchor="t" anchorCtr="0"/>
          <a:lstStyle>
            <a:lvl1pPr>
              <a:defRPr sz="8823" spc="-147"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403952" y="7162690"/>
            <a:ext cx="13446280" cy="1931369"/>
          </a:xfrm>
          <a:noFill/>
        </p:spPr>
        <p:txBody>
          <a:bodyPr lIns="182880" tIns="146304" rIns="182880" bIns="146304">
            <a:noAutofit/>
          </a:bodyPr>
          <a:lstStyle>
            <a:lvl1pPr marL="0" indent="0">
              <a:spcBef>
                <a:spcPts val="0"/>
              </a:spcBef>
              <a:buNone/>
              <a:defRPr sz="4706"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36056" y="9094058"/>
            <a:ext cx="3630071" cy="75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1126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8289168" cy="10287000"/>
          </a:xfrm>
          <a:prstGeom prst="rect">
            <a:avLst/>
          </a:prstGeom>
        </p:spPr>
      </p:pic>
      <p:sp>
        <p:nvSpPr>
          <p:cNvPr id="4" name="Rectangle 3"/>
          <p:cNvSpPr/>
          <p:nvPr userDrawn="1"/>
        </p:nvSpPr>
        <p:spPr bwMode="ltGray">
          <a:xfrm>
            <a:off x="0" y="-1"/>
            <a:ext cx="5782408" cy="102870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chemeClr val="tx1">
                        <a:lumMod val="50000"/>
                      </a:schemeClr>
                    </a:gs>
                    <a:gs pos="18000">
                      <a:schemeClr val="tx1">
                        <a:lumMod val="50000"/>
                      </a:schemeClr>
                    </a:gs>
                  </a:gsLst>
                  <a:lin ang="5400000" scaled="0"/>
                </a:gradFill>
              </a:defRPr>
            </a:lvl1pPr>
          </a:lstStyle>
          <a:p>
            <a:r>
              <a:rPr lang="en-US" dirty="0" smtClean="0"/>
              <a:t>Demo</a:t>
            </a:r>
            <a:endParaRPr lang="en-US" dirty="0"/>
          </a:p>
        </p:txBody>
      </p:sp>
      <p:sp>
        <p:nvSpPr>
          <p:cNvPr id="5" name="Text Placeholder 4"/>
          <p:cNvSpPr>
            <a:spLocks noGrp="1"/>
          </p:cNvSpPr>
          <p:nvPr>
            <p:ph type="body" sz="quarter" idx="12" hasCustomPrompt="1"/>
          </p:nvPr>
        </p:nvSpPr>
        <p:spPr>
          <a:xfrm>
            <a:off x="403860" y="5815907"/>
            <a:ext cx="4974690" cy="2690822"/>
          </a:xfrm>
          <a:noFill/>
        </p:spPr>
        <p:txBody>
          <a:bodyPr lIns="182880" tIns="146304" rIns="182880" bIns="146304">
            <a:noAutofit/>
          </a:bodyPr>
          <a:lstStyle>
            <a:lvl1pPr marL="0" indent="0">
              <a:spcBef>
                <a:spcPts val="0"/>
              </a:spcBef>
              <a:buNone/>
              <a:defRPr sz="4117" spc="0" baseline="0">
                <a:gradFill>
                  <a:gsLst>
                    <a:gs pos="0">
                      <a:schemeClr val="tx1">
                        <a:lumMod val="50000"/>
                      </a:schemeClr>
                    </a:gs>
                    <a:gs pos="100000">
                      <a:schemeClr val="tx1">
                        <a:lumMod val="50000"/>
                      </a:schemeClr>
                    </a:gs>
                  </a:gsLst>
                  <a:lin ang="5400000" scaled="0"/>
                </a:gradFill>
                <a:latin typeface="+mj-lt"/>
              </a:defRPr>
            </a:lvl1pPr>
          </a:lstStyle>
          <a:p>
            <a:pPr lvl="0"/>
            <a:r>
              <a:rPr lang="en-US" dirty="0" smtClean="0"/>
              <a:t>Speaker Name</a:t>
            </a:r>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055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ltGray">
          <a:xfrm>
            <a:off x="0" y="-1"/>
            <a:ext cx="5782408" cy="10287000"/>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61356" rIns="215142" bIns="161356" numCol="1" spcCol="0" rtlCol="0" fromWordArt="0" anchor="t" anchorCtr="0" forceAA="0" compatLnSpc="1">
            <a:prstTxWarp prst="textNoShape">
              <a:avLst/>
            </a:prstTxWarp>
            <a:noAutofit/>
          </a:bodyPr>
          <a:lstStyle/>
          <a:p>
            <a:pPr algn="ctr" defTabSz="1371200" fontAlgn="base">
              <a:lnSpc>
                <a:spcPct val="90000"/>
              </a:lnSpc>
              <a:spcBef>
                <a:spcPct val="0"/>
              </a:spcBef>
              <a:spcAft>
                <a:spcPct val="0"/>
              </a:spcAft>
            </a:pPr>
            <a:endParaRPr lang="en-US" sz="352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Title 1"/>
          <p:cNvSpPr>
            <a:spLocks noGrp="1"/>
          </p:cNvSpPr>
          <p:nvPr>
            <p:ph type="title" hasCustomPrompt="1"/>
          </p:nvPr>
        </p:nvSpPr>
        <p:spPr>
          <a:xfrm>
            <a:off x="406196" y="436603"/>
            <a:ext cx="4972353" cy="4046982"/>
          </a:xfrm>
          <a:noFill/>
        </p:spPr>
        <p:txBody>
          <a:bodyPr tIns="91440" bIns="91440" anchor="t" anchorCtr="0"/>
          <a:lstStyle>
            <a:lvl1pPr>
              <a:defRPr sz="8823" spc="-147" baseline="0">
                <a:gradFill>
                  <a:gsLst>
                    <a:gs pos="5833">
                      <a:srgbClr val="FFFFFF"/>
                    </a:gs>
                    <a:gs pos="18000">
                      <a:srgbClr val="FFFFFF"/>
                    </a:gs>
                  </a:gsLst>
                  <a:lin ang="5400000" scaled="0"/>
                </a:gradFill>
              </a:defRPr>
            </a:lvl1pPr>
          </a:lstStyle>
          <a:p>
            <a:r>
              <a:rPr lang="en-US" dirty="0" smtClean="0"/>
              <a:t>Video</a:t>
            </a:r>
            <a:endParaRPr lang="en-US" dirty="0"/>
          </a:p>
        </p:txBody>
      </p:sp>
      <p:pic>
        <p:nvPicPr>
          <p:cNvPr id="8"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3992759" y="700431"/>
            <a:ext cx="3625113" cy="51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98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20433568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lumMod val="50000"/>
                      </a:schemeClr>
                    </a:gs>
                    <a:gs pos="0">
                      <a:schemeClr val="tx1">
                        <a:lumMod val="50000"/>
                      </a:schemeClr>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59889959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3859" y="3126258"/>
            <a:ext cx="17480284" cy="2694325"/>
          </a:xfrm>
          <a:noFill/>
        </p:spPr>
        <p:txBody>
          <a:bodyPr tIns="91440" bIns="91440" anchor="t" anchorCtr="0"/>
          <a:lstStyle>
            <a:lvl1pPr>
              <a:defRPr sz="12940" spc="-147"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26183640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2"/>
                    </a:gs>
                    <a:gs pos="99000">
                      <a:schemeClr val="tx2"/>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318081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03859" y="1783765"/>
            <a:ext cx="17480284" cy="2891241"/>
          </a:xfrm>
        </p:spPr>
        <p:txBody>
          <a:bodyPr/>
          <a:lstStyle>
            <a:lvl1pPr marL="0" indent="0">
              <a:buNone/>
              <a:defRPr>
                <a:gradFill>
                  <a:gsLst>
                    <a:gs pos="1250">
                      <a:schemeClr val="tx1"/>
                    </a:gs>
                    <a:gs pos="99000">
                      <a:schemeClr val="tx1"/>
                    </a:gs>
                  </a:gsLst>
                  <a:lin ang="5400000" scaled="0"/>
                </a:gradFill>
              </a:defRPr>
            </a:lvl1pPr>
            <a:lvl2pPr marL="0" indent="0">
              <a:buFontTx/>
              <a:buNone/>
              <a:defRPr sz="2941"/>
            </a:lvl2pPr>
            <a:lvl3pPr marL="336156" indent="0">
              <a:buNone/>
              <a:defRPr sz="2941"/>
            </a:lvl3pPr>
            <a:lvl4pPr marL="672313" indent="0">
              <a:buNone/>
              <a:defRPr sz="2647"/>
            </a:lvl4pPr>
            <a:lvl5pPr marL="1008469" indent="0">
              <a:buNone/>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9559212"/>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0"/>
          </p:nvPr>
        </p:nvSpPr>
        <p:spPr>
          <a:xfrm>
            <a:off x="403859" y="1786101"/>
            <a:ext cx="17480284" cy="3189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2903782"/>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3859" y="1783765"/>
            <a:ext cx="17480284" cy="3189784"/>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58438309"/>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0" indent="0">
              <a:spcBef>
                <a:spcPts val="1800"/>
              </a:spcBef>
              <a:buClr>
                <a:schemeClr val="tx1"/>
              </a:buClr>
              <a:buFont typeface="Wingdings" pitchFamily="2" charset="2"/>
              <a:buNone/>
              <a:defRPr sz="5294">
                <a:gradFill>
                  <a:gsLst>
                    <a:gs pos="1250">
                      <a:schemeClr val="tx2"/>
                    </a:gs>
                    <a:gs pos="99000">
                      <a:schemeClr val="tx2"/>
                    </a:gs>
                  </a:gsLst>
                  <a:lin ang="5400000" scaled="0"/>
                </a:gradFill>
              </a:defRPr>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90467104"/>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630282"/>
          </a:xfrm>
        </p:spPr>
        <p:txBody>
          <a:bodyPr wrap="square">
            <a:spAutoFit/>
          </a:bodyPr>
          <a:lstStyle>
            <a:lvl1pPr marL="0" indent="0">
              <a:spcBef>
                <a:spcPts val="1800"/>
              </a:spcBef>
              <a:buClr>
                <a:schemeClr val="tx1"/>
              </a:buClr>
              <a:buFont typeface="Wingdings" pitchFamily="2" charset="2"/>
              <a:buNone/>
              <a:defRPr sz="5294"/>
            </a:lvl1pPr>
            <a:lvl2pPr marL="0" indent="0">
              <a:buNone/>
              <a:defRPr sz="2941"/>
            </a:lvl2pPr>
            <a:lvl3pPr marL="340825" indent="0">
              <a:buNone/>
              <a:tabLst/>
              <a:defRPr sz="2941"/>
            </a:lvl3pPr>
            <a:lvl4pPr marL="676981" indent="0">
              <a:buNone/>
              <a:defRPr sz="2647"/>
            </a:lvl4pPr>
            <a:lvl5pPr marL="1008469" indent="0">
              <a:buNone/>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16651810"/>
      </p:ext>
    </p:extLst>
  </p:cSld>
  <p:clrMapOvr>
    <a:masterClrMapping/>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543021"/>
          </a:xfrm>
        </p:spPr>
        <p:txBody>
          <a:bodyPr wrap="square">
            <a:spAutoFit/>
          </a:bodyPr>
          <a:lstStyle>
            <a:lvl1pPr marL="422531" indent="-422531">
              <a:spcBef>
                <a:spcPts val="1800"/>
              </a:spcBef>
              <a:buClr>
                <a:schemeClr val="tx1"/>
              </a:buClr>
              <a:buFont typeface="Arial" pitchFamily="34" charset="0"/>
              <a:buChar char="•"/>
              <a:defRPr sz="5294"/>
            </a:lvl1pPr>
            <a:lvl2pPr marL="781080" indent="-342913">
              <a:defRPr sz="2941"/>
            </a:lvl2pPr>
            <a:lvl3pPr marL="1028740" indent="-247660">
              <a:tabLst/>
              <a:defRPr sz="2941"/>
            </a:lvl3pPr>
            <a:lvl4pPr marL="1295449" indent="-266710">
              <a:defRPr sz="2647"/>
            </a:lvl4pPr>
            <a:lvl5pPr marL="1543109" indent="-247660">
              <a:tabLst/>
              <a:defRPr sz="2647"/>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47526246"/>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0386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9816321" y="1783764"/>
            <a:ext cx="8067822" cy="3929035"/>
          </a:xfrm>
        </p:spPr>
        <p:txBody>
          <a:bodyPr wrap="square">
            <a:spAutoFit/>
          </a:bodyPr>
          <a:lstStyle>
            <a:lvl1pPr marL="422531" indent="-422531">
              <a:spcBef>
                <a:spcPts val="1800"/>
              </a:spcBef>
              <a:buClr>
                <a:schemeClr val="tx2"/>
              </a:buClr>
              <a:buFont typeface="Arial" pitchFamily="34" charset="0"/>
              <a:buChar char="•"/>
              <a:defRPr sz="5294">
                <a:gradFill>
                  <a:gsLst>
                    <a:gs pos="1250">
                      <a:schemeClr val="tx2"/>
                    </a:gs>
                    <a:gs pos="99000">
                      <a:schemeClr val="tx2"/>
                    </a:gs>
                  </a:gsLst>
                  <a:lin ang="5400000" scaled="0"/>
                </a:gradFill>
              </a:defRPr>
            </a:lvl1pPr>
            <a:lvl2pPr marL="781080" indent="-342913">
              <a:defRPr sz="3529"/>
            </a:lvl2pPr>
            <a:lvl3pPr marL="1028740" indent="-247660">
              <a:tabLst/>
              <a:defRPr sz="3529"/>
            </a:lvl3pPr>
            <a:lvl4pPr marL="1295449" indent="-266710">
              <a:defRPr/>
            </a:lvl4pPr>
            <a:lvl5pPr marL="1543109" indent="-24766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30447239"/>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91064282"/>
      </p:ext>
    </p:extLst>
  </p:cSld>
  <p:clrMapOvr>
    <a:masterClrMapping/>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14069"/>
      </p:ext>
    </p:extLst>
  </p:cSld>
  <p:clrMapOvr>
    <a:masterClrMapping/>
  </p:clrMapOvr>
  <p:transition>
    <p:fade/>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37645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17966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33240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2" y="1783763"/>
            <a:ext cx="18288000" cy="8503237"/>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3" tIns="68583" rIns="68583" bIns="68583" numCol="1" spcCol="0" rtlCol="0" fromWordArt="0" anchor="ctr" anchorCtr="0" forceAA="0" compatLnSpc="1">
            <a:prstTxWarp prst="textNoShape">
              <a:avLst/>
            </a:prstTxWarp>
            <a:noAutofit/>
          </a:bodyPr>
          <a:lstStyle/>
          <a:p>
            <a:pPr algn="ctr" defTabSz="1371200" fontAlgn="base">
              <a:spcBef>
                <a:spcPct val="0"/>
              </a:spcBef>
              <a:spcAft>
                <a:spcPct val="0"/>
              </a:spcAft>
            </a:pPr>
            <a:endParaRPr lang="en-US" sz="2647"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403860" y="1788622"/>
            <a:ext cx="17480282" cy="3134627"/>
          </a:xfrm>
        </p:spPr>
        <p:txBody>
          <a:bodyPr/>
          <a:lstStyle>
            <a:lvl1pPr marL="0" indent="0">
              <a:buNone/>
              <a:defRPr sz="4853">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5096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85966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119781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54549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10583662"/>
      </p:ext>
    </p:extLst>
  </p:cSld>
  <p:clrMapOvr>
    <a:masterClrMapping/>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03859" y="1783765"/>
            <a:ext cx="17480284" cy="3594070"/>
          </a:xfrm>
          <a:prstGeom prst="rect">
            <a:avLst/>
          </a:prstGeom>
        </p:spPr>
        <p:txBody>
          <a:bodyPr/>
          <a:lstStyle>
            <a:lvl1pPr marL="427199" indent="-427199">
              <a:buClr>
                <a:schemeClr val="tx1"/>
              </a:buClr>
              <a:buSzPct val="90000"/>
              <a:buFont typeface="Arial" pitchFamily="34" charset="0"/>
              <a:buChar char="•"/>
              <a:defRPr sz="5294">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840391" indent="-413193">
              <a:buClr>
                <a:schemeClr val="tx1"/>
              </a:buClr>
              <a:buSzPct val="90000"/>
              <a:buFont typeface="Arial" pitchFamily="34" charset="0"/>
              <a:buChar char="•"/>
              <a:defRPr sz="470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1267590" indent="-427199">
              <a:buClr>
                <a:schemeClr val="tx1"/>
              </a:buClr>
              <a:buSzPct val="90000"/>
              <a:buFont typeface="Arial" pitchFamily="34" charset="0"/>
              <a:buChar char="•"/>
              <a:defRPr sz="4117">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603746" indent="-33615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939903" indent="-336156">
              <a:buClr>
                <a:schemeClr val="tx1"/>
              </a:buClr>
              <a:buSzPct val="90000"/>
              <a:buFont typeface="Arial" pitchFamily="34" charset="0"/>
              <a:buChar char="•"/>
              <a:defRPr sz="294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9358314"/>
            <a:ext cx="18288001" cy="928687"/>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5441" spc="-75"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2184241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theme" Target="../theme/theme7.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theme" Target="../theme/theme8.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theme" Target="../theme/theme9.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778871" y="342901"/>
            <a:ext cx="16727876" cy="1121846"/>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5" name="Text Placeholder 2"/>
          <p:cNvSpPr>
            <a:spLocks noGrp="1"/>
          </p:cNvSpPr>
          <p:nvPr>
            <p:ph type="body" idx="1"/>
          </p:nvPr>
        </p:nvSpPr>
        <p:spPr>
          <a:xfrm>
            <a:off x="778872" y="2171700"/>
            <a:ext cx="16727874" cy="313932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68986105"/>
      </p:ext>
    </p:extLst>
  </p:cSld>
  <p:clrMap bg1="dk1" tx1="lt1" bg2="dk2" tx2="lt2" accent1="accent1" accent2="accent2" accent3="accent3" accent4="accent4" accent5="accent5" accent6="accent6" hlink="hlink" folHlink="folHlink"/>
  <p:sldLayoutIdLst>
    <p:sldLayoutId id="2147483818" r:id="rId1"/>
    <p:sldLayoutId id="2147483919" r:id="rId2"/>
    <p:sldLayoutId id="2147483847" r:id="rId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371727" rtl="0" eaLnBrk="1" latinLnBrk="0" hangingPunct="1">
        <a:lnSpc>
          <a:spcPct val="90000"/>
        </a:lnSpc>
        <a:spcBef>
          <a:spcPct val="0"/>
        </a:spcBef>
        <a:buNone/>
        <a:defRPr lang="en-US" sz="81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519182" indent="-519182" algn="l" defTabSz="1371727" rtl="0" eaLnBrk="1" latinLnBrk="0" hangingPunct="1">
        <a:lnSpc>
          <a:spcPct val="100000"/>
        </a:lnSpc>
        <a:spcBef>
          <a:spcPts val="0"/>
        </a:spcBef>
        <a:spcAft>
          <a:spcPts val="1200"/>
        </a:spcAft>
        <a:buSzPct val="90000"/>
        <a:buFontTx/>
        <a:buBlip>
          <a:blip r:embed="rId5"/>
        </a:buBlip>
        <a:defRPr sz="40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945483" indent="-426301" algn="l" defTabSz="1371727" rtl="0" eaLnBrk="1" latinLnBrk="0" hangingPunct="1">
        <a:lnSpc>
          <a:spcPct val="100000"/>
        </a:lnSpc>
        <a:spcBef>
          <a:spcPts val="0"/>
        </a:spcBef>
        <a:spcAft>
          <a:spcPts val="1200"/>
        </a:spcAft>
        <a:buSzPct val="90000"/>
        <a:buFontTx/>
        <a:buBlip>
          <a:blip r:embed="rId5"/>
        </a:buBlip>
        <a:tabLst>
          <a:tab pos="945483" algn="l"/>
        </a:tabLst>
        <a:defRPr sz="36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2pPr>
      <a:lvl3pPr marL="1371783" indent="-426301" algn="l" defTabSz="1371727" rtl="0" eaLnBrk="1" latinLnBrk="0" hangingPunct="1">
        <a:lnSpc>
          <a:spcPct val="100000"/>
        </a:lnSpc>
        <a:spcBef>
          <a:spcPts val="0"/>
        </a:spcBef>
        <a:spcAft>
          <a:spcPts val="1200"/>
        </a:spcAft>
        <a:buSzPct val="90000"/>
        <a:buFontTx/>
        <a:buBlip>
          <a:blip r:embed="rId5"/>
        </a:buBlip>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3pPr>
      <a:lvl4pPr marL="2224384" indent="-335802" algn="l" defTabSz="1371727" rtl="0" eaLnBrk="1" latinLnBrk="0" hangingPunct="1">
        <a:lnSpc>
          <a:spcPct val="100000"/>
        </a:lnSpc>
        <a:spcBef>
          <a:spcPts val="0"/>
        </a:spcBef>
        <a:spcAft>
          <a:spcPts val="1200"/>
        </a:spcAft>
        <a:buSzPct val="90000"/>
        <a:buFontTx/>
        <a:buBlip>
          <a:blip r:embed="rId5"/>
        </a:buBlip>
        <a:tabLst>
          <a:tab pos="1371783" algn="l"/>
        </a:tabLst>
        <a:defRPr sz="28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4pPr>
      <a:lvl5pPr marL="2569712" indent="-345328" algn="l" defTabSz="1371727" rtl="0" eaLnBrk="1" latinLnBrk="0" hangingPunct="1">
        <a:lnSpc>
          <a:spcPct val="100000"/>
        </a:lnSpc>
        <a:spcBef>
          <a:spcPts val="0"/>
        </a:spcBef>
        <a:spcAft>
          <a:spcPts val="1200"/>
        </a:spcAft>
        <a:buSzPct val="90000"/>
        <a:buFontTx/>
        <a:buBlip>
          <a:blip r:embed="rId5"/>
        </a:buBlip>
        <a:defRPr sz="28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5pPr>
      <a:lvl6pPr marL="3772251"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8116"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980"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845"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727" rtl="0" eaLnBrk="1" latinLnBrk="0" hangingPunct="1">
        <a:defRPr sz="2700" kern="1200">
          <a:solidFill>
            <a:schemeClr val="tx1"/>
          </a:solidFill>
          <a:latin typeface="+mn-lt"/>
          <a:ea typeface="+mn-ea"/>
          <a:cs typeface="+mn-cs"/>
        </a:defRPr>
      </a:lvl1pPr>
      <a:lvl2pPr marL="685864" algn="l" defTabSz="1371727" rtl="0" eaLnBrk="1" latinLnBrk="0" hangingPunct="1">
        <a:defRPr sz="2700" kern="1200">
          <a:solidFill>
            <a:schemeClr val="tx1"/>
          </a:solidFill>
          <a:latin typeface="+mn-lt"/>
          <a:ea typeface="+mn-ea"/>
          <a:cs typeface="+mn-cs"/>
        </a:defRPr>
      </a:lvl2pPr>
      <a:lvl3pPr marL="1371727" algn="l" defTabSz="1371727" rtl="0" eaLnBrk="1" latinLnBrk="0" hangingPunct="1">
        <a:defRPr sz="2700" kern="1200">
          <a:solidFill>
            <a:schemeClr val="tx1"/>
          </a:solidFill>
          <a:latin typeface="+mn-lt"/>
          <a:ea typeface="+mn-ea"/>
          <a:cs typeface="+mn-cs"/>
        </a:defRPr>
      </a:lvl3pPr>
      <a:lvl4pPr marL="2057592" algn="l" defTabSz="1371727" rtl="0" eaLnBrk="1" latinLnBrk="0" hangingPunct="1">
        <a:defRPr sz="2700" kern="1200">
          <a:solidFill>
            <a:schemeClr val="tx1"/>
          </a:solidFill>
          <a:latin typeface="+mn-lt"/>
          <a:ea typeface="+mn-ea"/>
          <a:cs typeface="+mn-cs"/>
        </a:defRPr>
      </a:lvl4pPr>
      <a:lvl5pPr marL="2743456" algn="l" defTabSz="1371727" rtl="0" eaLnBrk="1" latinLnBrk="0" hangingPunct="1">
        <a:defRPr sz="2700" kern="1200">
          <a:solidFill>
            <a:schemeClr val="tx1"/>
          </a:solidFill>
          <a:latin typeface="+mn-lt"/>
          <a:ea typeface="+mn-ea"/>
          <a:cs typeface="+mn-cs"/>
        </a:defRPr>
      </a:lvl5pPr>
      <a:lvl6pPr marL="3429321" algn="l" defTabSz="1371727" rtl="0" eaLnBrk="1" latinLnBrk="0" hangingPunct="1">
        <a:defRPr sz="2700" kern="1200">
          <a:solidFill>
            <a:schemeClr val="tx1"/>
          </a:solidFill>
          <a:latin typeface="+mn-lt"/>
          <a:ea typeface="+mn-ea"/>
          <a:cs typeface="+mn-cs"/>
        </a:defRPr>
      </a:lvl6pPr>
      <a:lvl7pPr marL="4115184" algn="l" defTabSz="1371727" rtl="0" eaLnBrk="1" latinLnBrk="0" hangingPunct="1">
        <a:defRPr sz="2700" kern="1200">
          <a:solidFill>
            <a:schemeClr val="tx1"/>
          </a:solidFill>
          <a:latin typeface="+mn-lt"/>
          <a:ea typeface="+mn-ea"/>
          <a:cs typeface="+mn-cs"/>
        </a:defRPr>
      </a:lvl7pPr>
      <a:lvl8pPr marL="4801048" algn="l" defTabSz="1371727" rtl="0" eaLnBrk="1" latinLnBrk="0" hangingPunct="1">
        <a:defRPr sz="2700" kern="1200">
          <a:solidFill>
            <a:schemeClr val="tx1"/>
          </a:solidFill>
          <a:latin typeface="+mn-lt"/>
          <a:ea typeface="+mn-ea"/>
          <a:cs typeface="+mn-cs"/>
        </a:defRPr>
      </a:lvl8pPr>
      <a:lvl9pPr marL="5486912" algn="l" defTabSz="1371727"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0000"/>
        </a:solid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778871" y="342901"/>
            <a:ext cx="16727876" cy="1121846"/>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5" name="Text Placeholder 2"/>
          <p:cNvSpPr>
            <a:spLocks noGrp="1"/>
          </p:cNvSpPr>
          <p:nvPr>
            <p:ph type="body" idx="1"/>
          </p:nvPr>
        </p:nvSpPr>
        <p:spPr>
          <a:xfrm>
            <a:off x="778872" y="2171700"/>
            <a:ext cx="16727874" cy="313932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72309131"/>
      </p:ext>
    </p:extLst>
  </p:cSld>
  <p:clrMap bg1="dk1" tx1="lt1" bg2="dk2" tx2="lt2" accent1="accent1" accent2="accent2" accent3="accent3" accent4="accent4" accent5="accent5" accent6="accent6" hlink="hlink" folHlink="folHlink"/>
  <p:sldLayoutIdLst>
    <p:sldLayoutId id="2147483837" r:id="rId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371727" rtl="0" eaLnBrk="1" latinLnBrk="0" hangingPunct="1">
        <a:lnSpc>
          <a:spcPct val="90000"/>
        </a:lnSpc>
        <a:spcBef>
          <a:spcPct val="0"/>
        </a:spcBef>
        <a:buNone/>
        <a:defRPr lang="en-US" sz="81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519182" indent="-519182" algn="l" defTabSz="1371727" rtl="0" eaLnBrk="1" latinLnBrk="0" hangingPunct="1">
        <a:lnSpc>
          <a:spcPct val="100000"/>
        </a:lnSpc>
        <a:spcBef>
          <a:spcPts val="0"/>
        </a:spcBef>
        <a:spcAft>
          <a:spcPts val="1200"/>
        </a:spcAft>
        <a:buSzPct val="90000"/>
        <a:buFontTx/>
        <a:buBlip>
          <a:blip r:embed="rId3"/>
        </a:buBlip>
        <a:defRPr sz="40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945483" indent="-426301" algn="l" defTabSz="1371727" rtl="0" eaLnBrk="1" latinLnBrk="0" hangingPunct="1">
        <a:lnSpc>
          <a:spcPct val="100000"/>
        </a:lnSpc>
        <a:spcBef>
          <a:spcPts val="0"/>
        </a:spcBef>
        <a:spcAft>
          <a:spcPts val="1200"/>
        </a:spcAft>
        <a:buSzPct val="90000"/>
        <a:buFontTx/>
        <a:buBlip>
          <a:blip r:embed="rId3"/>
        </a:buBlip>
        <a:tabLst>
          <a:tab pos="945483" algn="l"/>
        </a:tabLst>
        <a:defRPr sz="36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2pPr>
      <a:lvl3pPr marL="1371783" indent="-426301" algn="l" defTabSz="1371727" rtl="0" eaLnBrk="1" latinLnBrk="0" hangingPunct="1">
        <a:lnSpc>
          <a:spcPct val="100000"/>
        </a:lnSpc>
        <a:spcBef>
          <a:spcPts val="0"/>
        </a:spcBef>
        <a:spcAft>
          <a:spcPts val="1200"/>
        </a:spcAft>
        <a:buSzPct val="90000"/>
        <a:buFontTx/>
        <a:buBlip>
          <a:blip r:embed="rId3"/>
        </a:buBlip>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3pPr>
      <a:lvl4pPr marL="2224384" indent="-335802" algn="l" defTabSz="1371727" rtl="0" eaLnBrk="1" latinLnBrk="0" hangingPunct="1">
        <a:lnSpc>
          <a:spcPct val="100000"/>
        </a:lnSpc>
        <a:spcBef>
          <a:spcPts val="0"/>
        </a:spcBef>
        <a:spcAft>
          <a:spcPts val="1200"/>
        </a:spcAft>
        <a:buSzPct val="90000"/>
        <a:buFontTx/>
        <a:buBlip>
          <a:blip r:embed="rId3"/>
        </a:buBlip>
        <a:tabLst>
          <a:tab pos="1371783" algn="l"/>
        </a:tabLst>
        <a:defRPr sz="28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4pPr>
      <a:lvl5pPr marL="2569712" indent="-345328" algn="l" defTabSz="1371727" rtl="0" eaLnBrk="1" latinLnBrk="0" hangingPunct="1">
        <a:lnSpc>
          <a:spcPct val="100000"/>
        </a:lnSpc>
        <a:spcBef>
          <a:spcPts val="0"/>
        </a:spcBef>
        <a:spcAft>
          <a:spcPts val="1200"/>
        </a:spcAft>
        <a:buSzPct val="90000"/>
        <a:buFontTx/>
        <a:buBlip>
          <a:blip r:embed="rId3"/>
        </a:buBlip>
        <a:defRPr sz="28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5pPr>
      <a:lvl6pPr marL="3772251"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8116"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980"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845"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727" rtl="0" eaLnBrk="1" latinLnBrk="0" hangingPunct="1">
        <a:defRPr sz="2700" kern="1200">
          <a:solidFill>
            <a:schemeClr val="tx1"/>
          </a:solidFill>
          <a:latin typeface="+mn-lt"/>
          <a:ea typeface="+mn-ea"/>
          <a:cs typeface="+mn-cs"/>
        </a:defRPr>
      </a:lvl1pPr>
      <a:lvl2pPr marL="685864" algn="l" defTabSz="1371727" rtl="0" eaLnBrk="1" latinLnBrk="0" hangingPunct="1">
        <a:defRPr sz="2700" kern="1200">
          <a:solidFill>
            <a:schemeClr val="tx1"/>
          </a:solidFill>
          <a:latin typeface="+mn-lt"/>
          <a:ea typeface="+mn-ea"/>
          <a:cs typeface="+mn-cs"/>
        </a:defRPr>
      </a:lvl2pPr>
      <a:lvl3pPr marL="1371727" algn="l" defTabSz="1371727" rtl="0" eaLnBrk="1" latinLnBrk="0" hangingPunct="1">
        <a:defRPr sz="2700" kern="1200">
          <a:solidFill>
            <a:schemeClr val="tx1"/>
          </a:solidFill>
          <a:latin typeface="+mn-lt"/>
          <a:ea typeface="+mn-ea"/>
          <a:cs typeface="+mn-cs"/>
        </a:defRPr>
      </a:lvl3pPr>
      <a:lvl4pPr marL="2057592" algn="l" defTabSz="1371727" rtl="0" eaLnBrk="1" latinLnBrk="0" hangingPunct="1">
        <a:defRPr sz="2700" kern="1200">
          <a:solidFill>
            <a:schemeClr val="tx1"/>
          </a:solidFill>
          <a:latin typeface="+mn-lt"/>
          <a:ea typeface="+mn-ea"/>
          <a:cs typeface="+mn-cs"/>
        </a:defRPr>
      </a:lvl4pPr>
      <a:lvl5pPr marL="2743456" algn="l" defTabSz="1371727" rtl="0" eaLnBrk="1" latinLnBrk="0" hangingPunct="1">
        <a:defRPr sz="2700" kern="1200">
          <a:solidFill>
            <a:schemeClr val="tx1"/>
          </a:solidFill>
          <a:latin typeface="+mn-lt"/>
          <a:ea typeface="+mn-ea"/>
          <a:cs typeface="+mn-cs"/>
        </a:defRPr>
      </a:lvl5pPr>
      <a:lvl6pPr marL="3429321" algn="l" defTabSz="1371727" rtl="0" eaLnBrk="1" latinLnBrk="0" hangingPunct="1">
        <a:defRPr sz="2700" kern="1200">
          <a:solidFill>
            <a:schemeClr val="tx1"/>
          </a:solidFill>
          <a:latin typeface="+mn-lt"/>
          <a:ea typeface="+mn-ea"/>
          <a:cs typeface="+mn-cs"/>
        </a:defRPr>
      </a:lvl6pPr>
      <a:lvl7pPr marL="4115184" algn="l" defTabSz="1371727" rtl="0" eaLnBrk="1" latinLnBrk="0" hangingPunct="1">
        <a:defRPr sz="2700" kern="1200">
          <a:solidFill>
            <a:schemeClr val="tx1"/>
          </a:solidFill>
          <a:latin typeface="+mn-lt"/>
          <a:ea typeface="+mn-ea"/>
          <a:cs typeface="+mn-cs"/>
        </a:defRPr>
      </a:lvl7pPr>
      <a:lvl8pPr marL="4801048" algn="l" defTabSz="1371727" rtl="0" eaLnBrk="1" latinLnBrk="0" hangingPunct="1">
        <a:defRPr sz="2700" kern="1200">
          <a:solidFill>
            <a:schemeClr val="tx1"/>
          </a:solidFill>
          <a:latin typeface="+mn-lt"/>
          <a:ea typeface="+mn-ea"/>
          <a:cs typeface="+mn-cs"/>
        </a:defRPr>
      </a:lvl8pPr>
      <a:lvl9pPr marL="5486912" algn="l" defTabSz="1371727"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8871" y="342901"/>
            <a:ext cx="16727876" cy="1121846"/>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78872" y="2171700"/>
            <a:ext cx="16727874" cy="313932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35" r:id="rId1"/>
    <p:sldLayoutId id="2147483739" r:id="rId2"/>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371727" rtl="0" eaLnBrk="1" latinLnBrk="0" hangingPunct="1">
        <a:lnSpc>
          <a:spcPct val="90000"/>
        </a:lnSpc>
        <a:spcBef>
          <a:spcPct val="0"/>
        </a:spcBef>
        <a:buNone/>
        <a:defRPr lang="en-US" sz="81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519182" indent="-519182" algn="l" defTabSz="1371727" rtl="0" eaLnBrk="1" latinLnBrk="0" hangingPunct="1">
        <a:lnSpc>
          <a:spcPct val="100000"/>
        </a:lnSpc>
        <a:spcBef>
          <a:spcPts val="0"/>
        </a:spcBef>
        <a:spcAft>
          <a:spcPts val="1200"/>
        </a:spcAft>
        <a:buSzPct val="80000"/>
        <a:buFontTx/>
        <a:buBlip>
          <a:blip r:embed="rId4"/>
        </a:buBlip>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ea typeface="+mn-ea"/>
          <a:cs typeface="+mn-cs"/>
        </a:defRPr>
      </a:lvl1pPr>
      <a:lvl2pPr marL="945483" indent="-426301" algn="l" defTabSz="1371727" rtl="0" eaLnBrk="1" latinLnBrk="0" hangingPunct="1">
        <a:lnSpc>
          <a:spcPct val="100000"/>
        </a:lnSpc>
        <a:spcBef>
          <a:spcPts val="0"/>
        </a:spcBef>
        <a:spcAft>
          <a:spcPts val="1200"/>
        </a:spcAft>
        <a:buSzPct val="80000"/>
        <a:buFontTx/>
        <a:buBlip>
          <a:blip r:embed="rId4"/>
        </a:buBlip>
        <a:tabLst>
          <a:tab pos="945483" algn="l"/>
        </a:tabLst>
        <a:defRPr sz="3600" kern="12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ea typeface="+mn-ea"/>
          <a:cs typeface="+mn-cs"/>
        </a:defRPr>
      </a:lvl2pPr>
      <a:lvl3pPr marL="1371783" indent="-426301" algn="l" defTabSz="1371727" rtl="0" eaLnBrk="1" latinLnBrk="0" hangingPunct="1">
        <a:lnSpc>
          <a:spcPct val="100000"/>
        </a:lnSpc>
        <a:spcBef>
          <a:spcPts val="0"/>
        </a:spcBef>
        <a:spcAft>
          <a:spcPts val="1200"/>
        </a:spcAft>
        <a:buSzPct val="80000"/>
        <a:buFontTx/>
        <a:buBlip>
          <a:blip r:embed="rId4"/>
        </a:buBlip>
        <a:defRPr sz="3200" kern="12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ea typeface="+mn-ea"/>
          <a:cs typeface="+mn-cs"/>
        </a:defRPr>
      </a:lvl3pPr>
      <a:lvl4pPr marL="2224384" indent="-335802" algn="l" defTabSz="1371727" rtl="0" eaLnBrk="1" latinLnBrk="0" hangingPunct="1">
        <a:lnSpc>
          <a:spcPct val="100000"/>
        </a:lnSpc>
        <a:spcBef>
          <a:spcPts val="0"/>
        </a:spcBef>
        <a:spcAft>
          <a:spcPts val="1200"/>
        </a:spcAft>
        <a:buSzPct val="80000"/>
        <a:buFontTx/>
        <a:buBlip>
          <a:blip r:embed="rId4"/>
        </a:buBlip>
        <a:tabLst>
          <a:tab pos="1371783" algn="l"/>
        </a:tabLst>
        <a:defRPr sz="2800" kern="12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ea typeface="+mn-ea"/>
          <a:cs typeface="+mn-cs"/>
        </a:defRPr>
      </a:lvl4pPr>
      <a:lvl5pPr marL="2569712" indent="-345328" algn="l" defTabSz="1371727" rtl="0" eaLnBrk="1" latinLnBrk="0" hangingPunct="1">
        <a:lnSpc>
          <a:spcPct val="100000"/>
        </a:lnSpc>
        <a:spcBef>
          <a:spcPts val="0"/>
        </a:spcBef>
        <a:spcAft>
          <a:spcPts val="1200"/>
        </a:spcAft>
        <a:buSzPct val="80000"/>
        <a:buFontTx/>
        <a:buBlip>
          <a:blip r:embed="rId4"/>
        </a:buBlip>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ea typeface="+mn-ea"/>
          <a:cs typeface="+mn-cs"/>
        </a:defRPr>
      </a:lvl5pPr>
      <a:lvl6pPr marL="3772251"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8116"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980"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845"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727" rtl="0" eaLnBrk="1" latinLnBrk="0" hangingPunct="1">
        <a:defRPr sz="2700" kern="1200">
          <a:solidFill>
            <a:schemeClr val="tx1"/>
          </a:solidFill>
          <a:latin typeface="+mn-lt"/>
          <a:ea typeface="+mn-ea"/>
          <a:cs typeface="+mn-cs"/>
        </a:defRPr>
      </a:lvl1pPr>
      <a:lvl2pPr marL="685864" algn="l" defTabSz="1371727" rtl="0" eaLnBrk="1" latinLnBrk="0" hangingPunct="1">
        <a:defRPr sz="2700" kern="1200">
          <a:solidFill>
            <a:schemeClr val="tx1"/>
          </a:solidFill>
          <a:latin typeface="+mn-lt"/>
          <a:ea typeface="+mn-ea"/>
          <a:cs typeface="+mn-cs"/>
        </a:defRPr>
      </a:lvl2pPr>
      <a:lvl3pPr marL="1371727" algn="l" defTabSz="1371727" rtl="0" eaLnBrk="1" latinLnBrk="0" hangingPunct="1">
        <a:defRPr sz="2700" kern="1200">
          <a:solidFill>
            <a:schemeClr val="tx1"/>
          </a:solidFill>
          <a:latin typeface="+mn-lt"/>
          <a:ea typeface="+mn-ea"/>
          <a:cs typeface="+mn-cs"/>
        </a:defRPr>
      </a:lvl3pPr>
      <a:lvl4pPr marL="2057592" algn="l" defTabSz="1371727" rtl="0" eaLnBrk="1" latinLnBrk="0" hangingPunct="1">
        <a:defRPr sz="2700" kern="1200">
          <a:solidFill>
            <a:schemeClr val="tx1"/>
          </a:solidFill>
          <a:latin typeface="+mn-lt"/>
          <a:ea typeface="+mn-ea"/>
          <a:cs typeface="+mn-cs"/>
        </a:defRPr>
      </a:lvl4pPr>
      <a:lvl5pPr marL="2743456" algn="l" defTabSz="1371727" rtl="0" eaLnBrk="1" latinLnBrk="0" hangingPunct="1">
        <a:defRPr sz="2700" kern="1200">
          <a:solidFill>
            <a:schemeClr val="tx1"/>
          </a:solidFill>
          <a:latin typeface="+mn-lt"/>
          <a:ea typeface="+mn-ea"/>
          <a:cs typeface="+mn-cs"/>
        </a:defRPr>
      </a:lvl5pPr>
      <a:lvl6pPr marL="3429321" algn="l" defTabSz="1371727" rtl="0" eaLnBrk="1" latinLnBrk="0" hangingPunct="1">
        <a:defRPr sz="2700" kern="1200">
          <a:solidFill>
            <a:schemeClr val="tx1"/>
          </a:solidFill>
          <a:latin typeface="+mn-lt"/>
          <a:ea typeface="+mn-ea"/>
          <a:cs typeface="+mn-cs"/>
        </a:defRPr>
      </a:lvl6pPr>
      <a:lvl7pPr marL="4115184" algn="l" defTabSz="1371727" rtl="0" eaLnBrk="1" latinLnBrk="0" hangingPunct="1">
        <a:defRPr sz="2700" kern="1200">
          <a:solidFill>
            <a:schemeClr val="tx1"/>
          </a:solidFill>
          <a:latin typeface="+mn-lt"/>
          <a:ea typeface="+mn-ea"/>
          <a:cs typeface="+mn-cs"/>
        </a:defRPr>
      </a:lvl7pPr>
      <a:lvl8pPr marL="4801048" algn="l" defTabSz="1371727" rtl="0" eaLnBrk="1" latinLnBrk="0" hangingPunct="1">
        <a:defRPr sz="2700" kern="1200">
          <a:solidFill>
            <a:schemeClr val="tx1"/>
          </a:solidFill>
          <a:latin typeface="+mn-lt"/>
          <a:ea typeface="+mn-ea"/>
          <a:cs typeface="+mn-cs"/>
        </a:defRPr>
      </a:lvl8pPr>
      <a:lvl9pPr marL="5486912" algn="l" defTabSz="1371727"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8871" y="342901"/>
            <a:ext cx="16727876" cy="1121846"/>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78872" y="2171700"/>
            <a:ext cx="16727874" cy="313932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8" r:id="rId1"/>
    <p:sldLayoutId id="2147483813" r:id="rId2"/>
    <p:sldLayoutId id="2147483918" r:id="rId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371727" rtl="0" eaLnBrk="1" latinLnBrk="0" hangingPunct="1">
        <a:lnSpc>
          <a:spcPct val="90000"/>
        </a:lnSpc>
        <a:spcBef>
          <a:spcPct val="0"/>
        </a:spcBef>
        <a:buNone/>
        <a:defRPr lang="en-US" sz="81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519182" indent="-519182" algn="l" defTabSz="1371727" rtl="0" eaLnBrk="1" latinLnBrk="0" hangingPunct="1">
        <a:lnSpc>
          <a:spcPct val="100000"/>
        </a:lnSpc>
        <a:spcBef>
          <a:spcPts val="0"/>
        </a:spcBef>
        <a:spcAft>
          <a:spcPts val="1200"/>
        </a:spcAft>
        <a:buSzPct val="90000"/>
        <a:buFontTx/>
        <a:buBlip>
          <a:blip r:embed="rId5"/>
        </a:buBlip>
        <a:defRPr sz="40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945483" indent="-426301" algn="l" defTabSz="1371727" rtl="0" eaLnBrk="1" latinLnBrk="0" hangingPunct="1">
        <a:lnSpc>
          <a:spcPct val="100000"/>
        </a:lnSpc>
        <a:spcBef>
          <a:spcPts val="0"/>
        </a:spcBef>
        <a:spcAft>
          <a:spcPts val="1200"/>
        </a:spcAft>
        <a:buSzPct val="90000"/>
        <a:buFontTx/>
        <a:buBlip>
          <a:blip r:embed="rId5"/>
        </a:buBlip>
        <a:tabLst>
          <a:tab pos="945483" algn="l"/>
        </a:tabLst>
        <a:defRPr sz="36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2pPr>
      <a:lvl3pPr marL="1371783" indent="-426301" algn="l" defTabSz="1371727" rtl="0" eaLnBrk="1" latinLnBrk="0" hangingPunct="1">
        <a:lnSpc>
          <a:spcPct val="100000"/>
        </a:lnSpc>
        <a:spcBef>
          <a:spcPts val="0"/>
        </a:spcBef>
        <a:spcAft>
          <a:spcPts val="1200"/>
        </a:spcAft>
        <a:buSzPct val="90000"/>
        <a:buFontTx/>
        <a:buBlip>
          <a:blip r:embed="rId5"/>
        </a:buBlip>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3pPr>
      <a:lvl4pPr marL="2224384" indent="-335802" algn="l" defTabSz="1371727" rtl="0" eaLnBrk="1" latinLnBrk="0" hangingPunct="1">
        <a:lnSpc>
          <a:spcPct val="100000"/>
        </a:lnSpc>
        <a:spcBef>
          <a:spcPts val="0"/>
        </a:spcBef>
        <a:spcAft>
          <a:spcPts val="1200"/>
        </a:spcAft>
        <a:buSzPct val="90000"/>
        <a:buFontTx/>
        <a:buBlip>
          <a:blip r:embed="rId5"/>
        </a:buBlip>
        <a:tabLst>
          <a:tab pos="1371783" algn="l"/>
        </a:tabLst>
        <a:defRPr sz="28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4pPr>
      <a:lvl5pPr marL="2569712" indent="-345328" algn="l" defTabSz="1371727" rtl="0" eaLnBrk="1" latinLnBrk="0" hangingPunct="1">
        <a:lnSpc>
          <a:spcPct val="100000"/>
        </a:lnSpc>
        <a:spcBef>
          <a:spcPts val="0"/>
        </a:spcBef>
        <a:spcAft>
          <a:spcPts val="1200"/>
        </a:spcAft>
        <a:buSzPct val="90000"/>
        <a:buFontTx/>
        <a:buBlip>
          <a:blip r:embed="rId5"/>
        </a:buBlip>
        <a:defRPr sz="28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5pPr>
      <a:lvl6pPr marL="3772251"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8116"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980"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845" indent="-342932" algn="l" defTabSz="1371727"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727" rtl="0" eaLnBrk="1" latinLnBrk="0" hangingPunct="1">
        <a:defRPr sz="2700" kern="1200">
          <a:solidFill>
            <a:schemeClr val="tx1"/>
          </a:solidFill>
          <a:latin typeface="+mn-lt"/>
          <a:ea typeface="+mn-ea"/>
          <a:cs typeface="+mn-cs"/>
        </a:defRPr>
      </a:lvl1pPr>
      <a:lvl2pPr marL="685864" algn="l" defTabSz="1371727" rtl="0" eaLnBrk="1" latinLnBrk="0" hangingPunct="1">
        <a:defRPr sz="2700" kern="1200">
          <a:solidFill>
            <a:schemeClr val="tx1"/>
          </a:solidFill>
          <a:latin typeface="+mn-lt"/>
          <a:ea typeface="+mn-ea"/>
          <a:cs typeface="+mn-cs"/>
        </a:defRPr>
      </a:lvl2pPr>
      <a:lvl3pPr marL="1371727" algn="l" defTabSz="1371727" rtl="0" eaLnBrk="1" latinLnBrk="0" hangingPunct="1">
        <a:defRPr sz="2700" kern="1200">
          <a:solidFill>
            <a:schemeClr val="tx1"/>
          </a:solidFill>
          <a:latin typeface="+mn-lt"/>
          <a:ea typeface="+mn-ea"/>
          <a:cs typeface="+mn-cs"/>
        </a:defRPr>
      </a:lvl3pPr>
      <a:lvl4pPr marL="2057592" algn="l" defTabSz="1371727" rtl="0" eaLnBrk="1" latinLnBrk="0" hangingPunct="1">
        <a:defRPr sz="2700" kern="1200">
          <a:solidFill>
            <a:schemeClr val="tx1"/>
          </a:solidFill>
          <a:latin typeface="+mn-lt"/>
          <a:ea typeface="+mn-ea"/>
          <a:cs typeface="+mn-cs"/>
        </a:defRPr>
      </a:lvl4pPr>
      <a:lvl5pPr marL="2743456" algn="l" defTabSz="1371727" rtl="0" eaLnBrk="1" latinLnBrk="0" hangingPunct="1">
        <a:defRPr sz="2700" kern="1200">
          <a:solidFill>
            <a:schemeClr val="tx1"/>
          </a:solidFill>
          <a:latin typeface="+mn-lt"/>
          <a:ea typeface="+mn-ea"/>
          <a:cs typeface="+mn-cs"/>
        </a:defRPr>
      </a:lvl5pPr>
      <a:lvl6pPr marL="3429321" algn="l" defTabSz="1371727" rtl="0" eaLnBrk="1" latinLnBrk="0" hangingPunct="1">
        <a:defRPr sz="2700" kern="1200">
          <a:solidFill>
            <a:schemeClr val="tx1"/>
          </a:solidFill>
          <a:latin typeface="+mn-lt"/>
          <a:ea typeface="+mn-ea"/>
          <a:cs typeface="+mn-cs"/>
        </a:defRPr>
      </a:lvl6pPr>
      <a:lvl7pPr marL="4115184" algn="l" defTabSz="1371727" rtl="0" eaLnBrk="1" latinLnBrk="0" hangingPunct="1">
        <a:defRPr sz="2700" kern="1200">
          <a:solidFill>
            <a:schemeClr val="tx1"/>
          </a:solidFill>
          <a:latin typeface="+mn-lt"/>
          <a:ea typeface="+mn-ea"/>
          <a:cs typeface="+mn-cs"/>
        </a:defRPr>
      </a:lvl7pPr>
      <a:lvl8pPr marL="4801048" algn="l" defTabSz="1371727" rtl="0" eaLnBrk="1" latinLnBrk="0" hangingPunct="1">
        <a:defRPr sz="2700" kern="1200">
          <a:solidFill>
            <a:schemeClr val="tx1"/>
          </a:solidFill>
          <a:latin typeface="+mn-lt"/>
          <a:ea typeface="+mn-ea"/>
          <a:cs typeface="+mn-cs"/>
        </a:defRPr>
      </a:lvl8pPr>
      <a:lvl9pPr marL="5486912" algn="l" defTabSz="1371727"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72B6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004445"/>
      </p:ext>
    </p:extLst>
  </p:cSld>
  <p:clrMap bg1="lt1" tx1="dk1" bg2="lt2" tx2="dk2" accent1="accent1" accent2="accent2" accent3="accent3" accent4="accent4" accent5="accent5" accent6="accent6" hlink="hlink" folHlink="folHlink"/>
  <p:sldLayoutIdLst>
    <p:sldLayoutId id="2147483804" r:id="rId1"/>
    <p:sldLayoutId id="214748392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3391" y="436653"/>
            <a:ext cx="17483760" cy="1349498"/>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403862" y="1783766"/>
            <a:ext cx="17480281" cy="327721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91770331"/>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Lst>
  <p:transition>
    <p:fade/>
  </p:transition>
  <p:timing>
    <p:tnLst>
      <p:par>
        <p:cTn id="1" dur="indefinite" restart="never" nodeType="tmRoot"/>
      </p:par>
    </p:tnLst>
  </p:timing>
  <p:txStyles>
    <p:titleStyle>
      <a:lvl1pPr algn="l" defTabSz="1371597" rtl="0" eaLnBrk="1" latinLnBrk="0" hangingPunct="1">
        <a:lnSpc>
          <a:spcPct val="90000"/>
        </a:lnSpc>
        <a:spcBef>
          <a:spcPct val="0"/>
        </a:spcBef>
        <a:buNone/>
        <a:defRPr lang="en-US" sz="7941" b="0" kern="1200" cap="none" spc="-1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504234" marR="0" indent="-504234" algn="l" defTabSz="1371597" rtl="0" eaLnBrk="1" fontAlgn="auto" latinLnBrk="0" hangingPunct="1">
        <a:lnSpc>
          <a:spcPct val="90000"/>
        </a:lnSpc>
        <a:spcBef>
          <a:spcPct val="20000"/>
        </a:spcBef>
        <a:spcAft>
          <a:spcPts val="0"/>
        </a:spcAft>
        <a:buClrTx/>
        <a:buSzPct val="90000"/>
        <a:buFont typeface="Arial" pitchFamily="34" charset="0"/>
        <a:buChar char="•"/>
        <a:tabLst/>
        <a:defRPr sz="5882" kern="1200" spc="0" baseline="0">
          <a:gradFill>
            <a:gsLst>
              <a:gs pos="1250">
                <a:schemeClr val="tx1"/>
              </a:gs>
              <a:gs pos="100000">
                <a:schemeClr val="tx1"/>
              </a:gs>
            </a:gsLst>
            <a:lin ang="5400000" scaled="0"/>
          </a:gradFill>
          <a:latin typeface="+mj-lt"/>
          <a:ea typeface="+mn-ea"/>
          <a:cs typeface="+mn-cs"/>
        </a:defRPr>
      </a:lvl1pPr>
      <a:lvl2pPr marL="859066" marR="0" indent="-354832"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2pPr>
      <a:lvl3pPr marL="1176547"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3pPr>
      <a:lvl4pPr marL="1512703"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4pPr>
      <a:lvl5pPr marL="1848860"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5pPr>
      <a:lvl6pPr marL="37718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6pPr>
      <a:lvl7pPr marL="44576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7pPr>
      <a:lvl8pPr marL="51434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8pPr>
      <a:lvl9pPr marL="58292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9pPr>
    </p:bodyStyle>
    <p:otherStyle>
      <a:defPPr>
        <a:defRPr lang="en-US"/>
      </a:defPPr>
      <a:lvl1pPr marL="0" algn="l" defTabSz="1371597" rtl="0" eaLnBrk="1" latinLnBrk="0" hangingPunct="1">
        <a:defRPr sz="2647" kern="1200">
          <a:solidFill>
            <a:schemeClr val="tx1"/>
          </a:solidFill>
          <a:latin typeface="+mn-lt"/>
          <a:ea typeface="+mn-ea"/>
          <a:cs typeface="+mn-cs"/>
        </a:defRPr>
      </a:lvl1pPr>
      <a:lvl2pPr marL="685799" algn="l" defTabSz="1371597" rtl="0" eaLnBrk="1" latinLnBrk="0" hangingPunct="1">
        <a:defRPr sz="2647" kern="1200">
          <a:solidFill>
            <a:schemeClr val="tx1"/>
          </a:solidFill>
          <a:latin typeface="+mn-lt"/>
          <a:ea typeface="+mn-ea"/>
          <a:cs typeface="+mn-cs"/>
        </a:defRPr>
      </a:lvl2pPr>
      <a:lvl3pPr marL="1371597" algn="l" defTabSz="1371597" rtl="0" eaLnBrk="1" latinLnBrk="0" hangingPunct="1">
        <a:defRPr sz="2647" kern="1200">
          <a:solidFill>
            <a:schemeClr val="tx1"/>
          </a:solidFill>
          <a:latin typeface="+mn-lt"/>
          <a:ea typeface="+mn-ea"/>
          <a:cs typeface="+mn-cs"/>
        </a:defRPr>
      </a:lvl3pPr>
      <a:lvl4pPr marL="2057396" algn="l" defTabSz="1371597" rtl="0" eaLnBrk="1" latinLnBrk="0" hangingPunct="1">
        <a:defRPr sz="2647" kern="1200">
          <a:solidFill>
            <a:schemeClr val="tx1"/>
          </a:solidFill>
          <a:latin typeface="+mn-lt"/>
          <a:ea typeface="+mn-ea"/>
          <a:cs typeface="+mn-cs"/>
        </a:defRPr>
      </a:lvl4pPr>
      <a:lvl5pPr marL="2743194" algn="l" defTabSz="1371597" rtl="0" eaLnBrk="1" latinLnBrk="0" hangingPunct="1">
        <a:defRPr sz="2647" kern="1200">
          <a:solidFill>
            <a:schemeClr val="tx1"/>
          </a:solidFill>
          <a:latin typeface="+mn-lt"/>
          <a:ea typeface="+mn-ea"/>
          <a:cs typeface="+mn-cs"/>
        </a:defRPr>
      </a:lvl5pPr>
      <a:lvl6pPr marL="3428994" algn="l" defTabSz="1371597" rtl="0" eaLnBrk="1" latinLnBrk="0" hangingPunct="1">
        <a:defRPr sz="2647" kern="1200">
          <a:solidFill>
            <a:schemeClr val="tx1"/>
          </a:solidFill>
          <a:latin typeface="+mn-lt"/>
          <a:ea typeface="+mn-ea"/>
          <a:cs typeface="+mn-cs"/>
        </a:defRPr>
      </a:lvl6pPr>
      <a:lvl7pPr marL="4114791" algn="l" defTabSz="1371597" rtl="0" eaLnBrk="1" latinLnBrk="0" hangingPunct="1">
        <a:defRPr sz="2647" kern="1200">
          <a:solidFill>
            <a:schemeClr val="tx1"/>
          </a:solidFill>
          <a:latin typeface="+mn-lt"/>
          <a:ea typeface="+mn-ea"/>
          <a:cs typeface="+mn-cs"/>
        </a:defRPr>
      </a:lvl7pPr>
      <a:lvl8pPr marL="4800590" algn="l" defTabSz="1371597" rtl="0" eaLnBrk="1" latinLnBrk="0" hangingPunct="1">
        <a:defRPr sz="2647" kern="1200">
          <a:solidFill>
            <a:schemeClr val="tx1"/>
          </a:solidFill>
          <a:latin typeface="+mn-lt"/>
          <a:ea typeface="+mn-ea"/>
          <a:cs typeface="+mn-cs"/>
        </a:defRPr>
      </a:lvl8pPr>
      <a:lvl9pPr marL="5486390" algn="l" defTabSz="1371597" rtl="0" eaLnBrk="1" latinLnBrk="0" hangingPunct="1">
        <a:defRPr sz="2647"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3391" y="436653"/>
            <a:ext cx="17483760" cy="1349498"/>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403862" y="1783766"/>
            <a:ext cx="17480281" cy="327721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842242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 id="2147483886" r:id="rId14"/>
    <p:sldLayoutId id="2147483887" r:id="rId15"/>
    <p:sldLayoutId id="2147483888" r:id="rId16"/>
    <p:sldLayoutId id="2147483889" r:id="rId17"/>
    <p:sldLayoutId id="2147483890" r:id="rId18"/>
    <p:sldLayoutId id="2147483891" r:id="rId19"/>
    <p:sldLayoutId id="2147483892" r:id="rId20"/>
    <p:sldLayoutId id="2147483893" r:id="rId21"/>
    <p:sldLayoutId id="2147483894" r:id="rId22"/>
  </p:sldLayoutIdLst>
  <p:transition>
    <p:fade/>
  </p:transition>
  <p:timing>
    <p:tnLst>
      <p:par>
        <p:cTn id="1" dur="indefinite" restart="never" nodeType="tmRoot"/>
      </p:par>
    </p:tnLst>
  </p:timing>
  <p:txStyles>
    <p:titleStyle>
      <a:lvl1pPr algn="l" defTabSz="1371597" rtl="0" eaLnBrk="1" latinLnBrk="0" hangingPunct="1">
        <a:lnSpc>
          <a:spcPct val="90000"/>
        </a:lnSpc>
        <a:spcBef>
          <a:spcPct val="0"/>
        </a:spcBef>
        <a:buNone/>
        <a:defRPr lang="en-US" sz="7941" b="0" kern="1200" cap="none" spc="-1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504234" marR="0" indent="-504234" algn="l" defTabSz="1371597" rtl="0" eaLnBrk="1" fontAlgn="auto" latinLnBrk="0" hangingPunct="1">
        <a:lnSpc>
          <a:spcPct val="90000"/>
        </a:lnSpc>
        <a:spcBef>
          <a:spcPct val="20000"/>
        </a:spcBef>
        <a:spcAft>
          <a:spcPts val="0"/>
        </a:spcAft>
        <a:buClrTx/>
        <a:buSzPct val="90000"/>
        <a:buFont typeface="Arial" pitchFamily="34" charset="0"/>
        <a:buChar char="•"/>
        <a:tabLst/>
        <a:defRPr sz="5882" kern="1200" spc="0" baseline="0">
          <a:gradFill>
            <a:gsLst>
              <a:gs pos="1250">
                <a:schemeClr val="tx1"/>
              </a:gs>
              <a:gs pos="100000">
                <a:schemeClr val="tx1"/>
              </a:gs>
            </a:gsLst>
            <a:lin ang="5400000" scaled="0"/>
          </a:gradFill>
          <a:latin typeface="+mj-lt"/>
          <a:ea typeface="+mn-ea"/>
          <a:cs typeface="+mn-cs"/>
        </a:defRPr>
      </a:lvl1pPr>
      <a:lvl2pPr marL="859066" marR="0" indent="-354832"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2pPr>
      <a:lvl3pPr marL="1176547"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3pPr>
      <a:lvl4pPr marL="1512703"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4pPr>
      <a:lvl5pPr marL="1848860"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5pPr>
      <a:lvl6pPr marL="37718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6pPr>
      <a:lvl7pPr marL="44576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7pPr>
      <a:lvl8pPr marL="51434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8pPr>
      <a:lvl9pPr marL="58292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9pPr>
    </p:bodyStyle>
    <p:otherStyle>
      <a:defPPr>
        <a:defRPr lang="en-US"/>
      </a:defPPr>
      <a:lvl1pPr marL="0" algn="l" defTabSz="1371597" rtl="0" eaLnBrk="1" latinLnBrk="0" hangingPunct="1">
        <a:defRPr sz="2647" kern="1200">
          <a:solidFill>
            <a:schemeClr val="tx1"/>
          </a:solidFill>
          <a:latin typeface="+mn-lt"/>
          <a:ea typeface="+mn-ea"/>
          <a:cs typeface="+mn-cs"/>
        </a:defRPr>
      </a:lvl1pPr>
      <a:lvl2pPr marL="685799" algn="l" defTabSz="1371597" rtl="0" eaLnBrk="1" latinLnBrk="0" hangingPunct="1">
        <a:defRPr sz="2647" kern="1200">
          <a:solidFill>
            <a:schemeClr val="tx1"/>
          </a:solidFill>
          <a:latin typeface="+mn-lt"/>
          <a:ea typeface="+mn-ea"/>
          <a:cs typeface="+mn-cs"/>
        </a:defRPr>
      </a:lvl2pPr>
      <a:lvl3pPr marL="1371597" algn="l" defTabSz="1371597" rtl="0" eaLnBrk="1" latinLnBrk="0" hangingPunct="1">
        <a:defRPr sz="2647" kern="1200">
          <a:solidFill>
            <a:schemeClr val="tx1"/>
          </a:solidFill>
          <a:latin typeface="+mn-lt"/>
          <a:ea typeface="+mn-ea"/>
          <a:cs typeface="+mn-cs"/>
        </a:defRPr>
      </a:lvl3pPr>
      <a:lvl4pPr marL="2057396" algn="l" defTabSz="1371597" rtl="0" eaLnBrk="1" latinLnBrk="0" hangingPunct="1">
        <a:defRPr sz="2647" kern="1200">
          <a:solidFill>
            <a:schemeClr val="tx1"/>
          </a:solidFill>
          <a:latin typeface="+mn-lt"/>
          <a:ea typeface="+mn-ea"/>
          <a:cs typeface="+mn-cs"/>
        </a:defRPr>
      </a:lvl4pPr>
      <a:lvl5pPr marL="2743194" algn="l" defTabSz="1371597" rtl="0" eaLnBrk="1" latinLnBrk="0" hangingPunct="1">
        <a:defRPr sz="2647" kern="1200">
          <a:solidFill>
            <a:schemeClr val="tx1"/>
          </a:solidFill>
          <a:latin typeface="+mn-lt"/>
          <a:ea typeface="+mn-ea"/>
          <a:cs typeface="+mn-cs"/>
        </a:defRPr>
      </a:lvl5pPr>
      <a:lvl6pPr marL="3428994" algn="l" defTabSz="1371597" rtl="0" eaLnBrk="1" latinLnBrk="0" hangingPunct="1">
        <a:defRPr sz="2647" kern="1200">
          <a:solidFill>
            <a:schemeClr val="tx1"/>
          </a:solidFill>
          <a:latin typeface="+mn-lt"/>
          <a:ea typeface="+mn-ea"/>
          <a:cs typeface="+mn-cs"/>
        </a:defRPr>
      </a:lvl6pPr>
      <a:lvl7pPr marL="4114791" algn="l" defTabSz="1371597" rtl="0" eaLnBrk="1" latinLnBrk="0" hangingPunct="1">
        <a:defRPr sz="2647" kern="1200">
          <a:solidFill>
            <a:schemeClr val="tx1"/>
          </a:solidFill>
          <a:latin typeface="+mn-lt"/>
          <a:ea typeface="+mn-ea"/>
          <a:cs typeface="+mn-cs"/>
        </a:defRPr>
      </a:lvl7pPr>
      <a:lvl8pPr marL="4800590" algn="l" defTabSz="1371597" rtl="0" eaLnBrk="1" latinLnBrk="0" hangingPunct="1">
        <a:defRPr sz="2647" kern="1200">
          <a:solidFill>
            <a:schemeClr val="tx1"/>
          </a:solidFill>
          <a:latin typeface="+mn-lt"/>
          <a:ea typeface="+mn-ea"/>
          <a:cs typeface="+mn-cs"/>
        </a:defRPr>
      </a:lvl8pPr>
      <a:lvl9pPr marL="5486390" algn="l" defTabSz="1371597" rtl="0" eaLnBrk="1" latinLnBrk="0" hangingPunct="1">
        <a:defRPr sz="2647"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3391" y="436653"/>
            <a:ext cx="17483760" cy="1349498"/>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403862" y="1783766"/>
            <a:ext cx="17480281" cy="327721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4590007"/>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3" r:id="rId18"/>
    <p:sldLayoutId id="2147483914" r:id="rId19"/>
    <p:sldLayoutId id="2147483915" r:id="rId20"/>
    <p:sldLayoutId id="2147483916" r:id="rId21"/>
    <p:sldLayoutId id="2147483917" r:id="rId22"/>
  </p:sldLayoutIdLst>
  <p:transition>
    <p:fade/>
  </p:transition>
  <p:timing>
    <p:tnLst>
      <p:par>
        <p:cTn id="1" dur="indefinite" restart="never" nodeType="tmRoot"/>
      </p:par>
    </p:tnLst>
  </p:timing>
  <p:txStyles>
    <p:titleStyle>
      <a:lvl1pPr algn="l" defTabSz="1371597" rtl="0" eaLnBrk="1" latinLnBrk="0" hangingPunct="1">
        <a:lnSpc>
          <a:spcPct val="90000"/>
        </a:lnSpc>
        <a:spcBef>
          <a:spcPct val="0"/>
        </a:spcBef>
        <a:buNone/>
        <a:defRPr lang="en-US" sz="7941" b="0" kern="1200" cap="none" spc="-1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504234" marR="0" indent="-504234" algn="l" defTabSz="1371597" rtl="0" eaLnBrk="1" fontAlgn="auto" latinLnBrk="0" hangingPunct="1">
        <a:lnSpc>
          <a:spcPct val="90000"/>
        </a:lnSpc>
        <a:spcBef>
          <a:spcPct val="20000"/>
        </a:spcBef>
        <a:spcAft>
          <a:spcPts val="0"/>
        </a:spcAft>
        <a:buClrTx/>
        <a:buSzPct val="90000"/>
        <a:buFont typeface="Arial" pitchFamily="34" charset="0"/>
        <a:buChar char="•"/>
        <a:tabLst/>
        <a:defRPr sz="5882" kern="1200" spc="0" baseline="0">
          <a:gradFill>
            <a:gsLst>
              <a:gs pos="1250">
                <a:schemeClr val="tx1"/>
              </a:gs>
              <a:gs pos="100000">
                <a:schemeClr val="tx1"/>
              </a:gs>
            </a:gsLst>
            <a:lin ang="5400000" scaled="0"/>
          </a:gradFill>
          <a:latin typeface="+mj-lt"/>
          <a:ea typeface="+mn-ea"/>
          <a:cs typeface="+mn-cs"/>
        </a:defRPr>
      </a:lvl1pPr>
      <a:lvl2pPr marL="859066" marR="0" indent="-354832"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2pPr>
      <a:lvl3pPr marL="1176547"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3pPr>
      <a:lvl4pPr marL="1512703"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4pPr>
      <a:lvl5pPr marL="1848860"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5pPr>
      <a:lvl6pPr marL="37718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6pPr>
      <a:lvl7pPr marL="44576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7pPr>
      <a:lvl8pPr marL="51434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8pPr>
      <a:lvl9pPr marL="58292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9pPr>
    </p:bodyStyle>
    <p:otherStyle>
      <a:defPPr>
        <a:defRPr lang="en-US"/>
      </a:defPPr>
      <a:lvl1pPr marL="0" algn="l" defTabSz="1371597" rtl="0" eaLnBrk="1" latinLnBrk="0" hangingPunct="1">
        <a:defRPr sz="2647" kern="1200">
          <a:solidFill>
            <a:schemeClr val="tx1"/>
          </a:solidFill>
          <a:latin typeface="+mn-lt"/>
          <a:ea typeface="+mn-ea"/>
          <a:cs typeface="+mn-cs"/>
        </a:defRPr>
      </a:lvl1pPr>
      <a:lvl2pPr marL="685799" algn="l" defTabSz="1371597" rtl="0" eaLnBrk="1" latinLnBrk="0" hangingPunct="1">
        <a:defRPr sz="2647" kern="1200">
          <a:solidFill>
            <a:schemeClr val="tx1"/>
          </a:solidFill>
          <a:latin typeface="+mn-lt"/>
          <a:ea typeface="+mn-ea"/>
          <a:cs typeface="+mn-cs"/>
        </a:defRPr>
      </a:lvl2pPr>
      <a:lvl3pPr marL="1371597" algn="l" defTabSz="1371597" rtl="0" eaLnBrk="1" latinLnBrk="0" hangingPunct="1">
        <a:defRPr sz="2647" kern="1200">
          <a:solidFill>
            <a:schemeClr val="tx1"/>
          </a:solidFill>
          <a:latin typeface="+mn-lt"/>
          <a:ea typeface="+mn-ea"/>
          <a:cs typeface="+mn-cs"/>
        </a:defRPr>
      </a:lvl3pPr>
      <a:lvl4pPr marL="2057396" algn="l" defTabSz="1371597" rtl="0" eaLnBrk="1" latinLnBrk="0" hangingPunct="1">
        <a:defRPr sz="2647" kern="1200">
          <a:solidFill>
            <a:schemeClr val="tx1"/>
          </a:solidFill>
          <a:latin typeface="+mn-lt"/>
          <a:ea typeface="+mn-ea"/>
          <a:cs typeface="+mn-cs"/>
        </a:defRPr>
      </a:lvl4pPr>
      <a:lvl5pPr marL="2743194" algn="l" defTabSz="1371597" rtl="0" eaLnBrk="1" latinLnBrk="0" hangingPunct="1">
        <a:defRPr sz="2647" kern="1200">
          <a:solidFill>
            <a:schemeClr val="tx1"/>
          </a:solidFill>
          <a:latin typeface="+mn-lt"/>
          <a:ea typeface="+mn-ea"/>
          <a:cs typeface="+mn-cs"/>
        </a:defRPr>
      </a:lvl5pPr>
      <a:lvl6pPr marL="3428994" algn="l" defTabSz="1371597" rtl="0" eaLnBrk="1" latinLnBrk="0" hangingPunct="1">
        <a:defRPr sz="2647" kern="1200">
          <a:solidFill>
            <a:schemeClr val="tx1"/>
          </a:solidFill>
          <a:latin typeface="+mn-lt"/>
          <a:ea typeface="+mn-ea"/>
          <a:cs typeface="+mn-cs"/>
        </a:defRPr>
      </a:lvl6pPr>
      <a:lvl7pPr marL="4114791" algn="l" defTabSz="1371597" rtl="0" eaLnBrk="1" latinLnBrk="0" hangingPunct="1">
        <a:defRPr sz="2647" kern="1200">
          <a:solidFill>
            <a:schemeClr val="tx1"/>
          </a:solidFill>
          <a:latin typeface="+mn-lt"/>
          <a:ea typeface="+mn-ea"/>
          <a:cs typeface="+mn-cs"/>
        </a:defRPr>
      </a:lvl7pPr>
      <a:lvl8pPr marL="4800590" algn="l" defTabSz="1371597" rtl="0" eaLnBrk="1" latinLnBrk="0" hangingPunct="1">
        <a:defRPr sz="2647" kern="1200">
          <a:solidFill>
            <a:schemeClr val="tx1"/>
          </a:solidFill>
          <a:latin typeface="+mn-lt"/>
          <a:ea typeface="+mn-ea"/>
          <a:cs typeface="+mn-cs"/>
        </a:defRPr>
      </a:lvl8pPr>
      <a:lvl9pPr marL="5486390" algn="l" defTabSz="1371597" rtl="0" eaLnBrk="1" latinLnBrk="0" hangingPunct="1">
        <a:defRPr sz="2647"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3391" y="436653"/>
            <a:ext cx="17483760" cy="1349498"/>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403862" y="1783766"/>
            <a:ext cx="17480281" cy="327721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473340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36" r:id="rId15"/>
    <p:sldLayoutId id="2147483937" r:id="rId16"/>
    <p:sldLayoutId id="2147483938" r:id="rId17"/>
    <p:sldLayoutId id="2147483939" r:id="rId18"/>
    <p:sldLayoutId id="2147483940" r:id="rId19"/>
    <p:sldLayoutId id="2147483941" r:id="rId20"/>
    <p:sldLayoutId id="2147483942" r:id="rId21"/>
    <p:sldLayoutId id="2147483943" r:id="rId22"/>
  </p:sldLayoutIdLst>
  <p:transition>
    <p:fade/>
  </p:transition>
  <p:timing>
    <p:tnLst>
      <p:par>
        <p:cTn id="1" dur="indefinite" restart="never" nodeType="tmRoot"/>
      </p:par>
    </p:tnLst>
  </p:timing>
  <p:txStyles>
    <p:titleStyle>
      <a:lvl1pPr algn="l" defTabSz="1371597" rtl="0" eaLnBrk="1" latinLnBrk="0" hangingPunct="1">
        <a:lnSpc>
          <a:spcPct val="90000"/>
        </a:lnSpc>
        <a:spcBef>
          <a:spcPct val="0"/>
        </a:spcBef>
        <a:buNone/>
        <a:defRPr lang="en-US" sz="7941" b="0" kern="1200" cap="none" spc="-1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504234" marR="0" indent="-504234" algn="l" defTabSz="1371597" rtl="0" eaLnBrk="1" fontAlgn="auto" latinLnBrk="0" hangingPunct="1">
        <a:lnSpc>
          <a:spcPct val="90000"/>
        </a:lnSpc>
        <a:spcBef>
          <a:spcPct val="20000"/>
        </a:spcBef>
        <a:spcAft>
          <a:spcPts val="0"/>
        </a:spcAft>
        <a:buClrTx/>
        <a:buSzPct val="90000"/>
        <a:buFont typeface="Arial" pitchFamily="34" charset="0"/>
        <a:buChar char="•"/>
        <a:tabLst/>
        <a:defRPr sz="5882" kern="1200" spc="0" baseline="0">
          <a:gradFill>
            <a:gsLst>
              <a:gs pos="1250">
                <a:schemeClr val="tx1"/>
              </a:gs>
              <a:gs pos="100000">
                <a:schemeClr val="tx1"/>
              </a:gs>
            </a:gsLst>
            <a:lin ang="5400000" scaled="0"/>
          </a:gradFill>
          <a:latin typeface="+mj-lt"/>
          <a:ea typeface="+mn-ea"/>
          <a:cs typeface="+mn-cs"/>
        </a:defRPr>
      </a:lvl1pPr>
      <a:lvl2pPr marL="859066" marR="0" indent="-354832"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2pPr>
      <a:lvl3pPr marL="1176547"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3529" kern="1200" spc="0" baseline="0">
          <a:gradFill>
            <a:gsLst>
              <a:gs pos="1250">
                <a:schemeClr val="tx1"/>
              </a:gs>
              <a:gs pos="100000">
                <a:schemeClr val="tx1"/>
              </a:gs>
            </a:gsLst>
            <a:lin ang="5400000" scaled="0"/>
          </a:gradFill>
          <a:latin typeface="+mn-lt"/>
          <a:ea typeface="+mn-ea"/>
          <a:cs typeface="+mn-cs"/>
        </a:defRPr>
      </a:lvl3pPr>
      <a:lvl4pPr marL="1512703"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4pPr>
      <a:lvl5pPr marL="1848860" marR="0" indent="-336156" algn="l" defTabSz="1371597" rtl="0" eaLnBrk="1" fontAlgn="auto" latinLnBrk="0" hangingPunct="1">
        <a:lnSpc>
          <a:spcPct val="90000"/>
        </a:lnSpc>
        <a:spcBef>
          <a:spcPct val="20000"/>
        </a:spcBef>
        <a:spcAft>
          <a:spcPts val="0"/>
        </a:spcAft>
        <a:buClrTx/>
        <a:buSzPct val="90000"/>
        <a:buFont typeface="Arial" pitchFamily="34" charset="0"/>
        <a:buChar char="•"/>
        <a:tabLst/>
        <a:defRPr sz="2941" kern="1200" spc="0" baseline="0">
          <a:gradFill>
            <a:gsLst>
              <a:gs pos="1250">
                <a:schemeClr val="tx1"/>
              </a:gs>
              <a:gs pos="100000">
                <a:schemeClr val="tx1"/>
              </a:gs>
            </a:gsLst>
            <a:lin ang="5400000" scaled="0"/>
          </a:gradFill>
          <a:latin typeface="+mn-lt"/>
          <a:ea typeface="+mn-ea"/>
          <a:cs typeface="+mn-cs"/>
        </a:defRPr>
      </a:lvl5pPr>
      <a:lvl6pPr marL="37718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6pPr>
      <a:lvl7pPr marL="4457691"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7pPr>
      <a:lvl8pPr marL="51434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8pPr>
      <a:lvl9pPr marL="5829290" indent="-342900" algn="l" defTabSz="1371597" rtl="0" eaLnBrk="1" latinLnBrk="0" hangingPunct="1">
        <a:spcBef>
          <a:spcPct val="20000"/>
        </a:spcBef>
        <a:buFont typeface="Arial" pitchFamily="34" charset="0"/>
        <a:buChar char="•"/>
        <a:defRPr sz="2941" kern="1200">
          <a:solidFill>
            <a:schemeClr val="tx1"/>
          </a:solidFill>
          <a:latin typeface="+mn-lt"/>
          <a:ea typeface="+mn-ea"/>
          <a:cs typeface="+mn-cs"/>
        </a:defRPr>
      </a:lvl9pPr>
    </p:bodyStyle>
    <p:otherStyle>
      <a:defPPr>
        <a:defRPr lang="en-US"/>
      </a:defPPr>
      <a:lvl1pPr marL="0" algn="l" defTabSz="1371597" rtl="0" eaLnBrk="1" latinLnBrk="0" hangingPunct="1">
        <a:defRPr sz="2647" kern="1200">
          <a:solidFill>
            <a:schemeClr val="tx1"/>
          </a:solidFill>
          <a:latin typeface="+mn-lt"/>
          <a:ea typeface="+mn-ea"/>
          <a:cs typeface="+mn-cs"/>
        </a:defRPr>
      </a:lvl1pPr>
      <a:lvl2pPr marL="685799" algn="l" defTabSz="1371597" rtl="0" eaLnBrk="1" latinLnBrk="0" hangingPunct="1">
        <a:defRPr sz="2647" kern="1200">
          <a:solidFill>
            <a:schemeClr val="tx1"/>
          </a:solidFill>
          <a:latin typeface="+mn-lt"/>
          <a:ea typeface="+mn-ea"/>
          <a:cs typeface="+mn-cs"/>
        </a:defRPr>
      </a:lvl2pPr>
      <a:lvl3pPr marL="1371597" algn="l" defTabSz="1371597" rtl="0" eaLnBrk="1" latinLnBrk="0" hangingPunct="1">
        <a:defRPr sz="2647" kern="1200">
          <a:solidFill>
            <a:schemeClr val="tx1"/>
          </a:solidFill>
          <a:latin typeface="+mn-lt"/>
          <a:ea typeface="+mn-ea"/>
          <a:cs typeface="+mn-cs"/>
        </a:defRPr>
      </a:lvl3pPr>
      <a:lvl4pPr marL="2057396" algn="l" defTabSz="1371597" rtl="0" eaLnBrk="1" latinLnBrk="0" hangingPunct="1">
        <a:defRPr sz="2647" kern="1200">
          <a:solidFill>
            <a:schemeClr val="tx1"/>
          </a:solidFill>
          <a:latin typeface="+mn-lt"/>
          <a:ea typeface="+mn-ea"/>
          <a:cs typeface="+mn-cs"/>
        </a:defRPr>
      </a:lvl4pPr>
      <a:lvl5pPr marL="2743194" algn="l" defTabSz="1371597" rtl="0" eaLnBrk="1" latinLnBrk="0" hangingPunct="1">
        <a:defRPr sz="2647" kern="1200">
          <a:solidFill>
            <a:schemeClr val="tx1"/>
          </a:solidFill>
          <a:latin typeface="+mn-lt"/>
          <a:ea typeface="+mn-ea"/>
          <a:cs typeface="+mn-cs"/>
        </a:defRPr>
      </a:lvl5pPr>
      <a:lvl6pPr marL="3428994" algn="l" defTabSz="1371597" rtl="0" eaLnBrk="1" latinLnBrk="0" hangingPunct="1">
        <a:defRPr sz="2647" kern="1200">
          <a:solidFill>
            <a:schemeClr val="tx1"/>
          </a:solidFill>
          <a:latin typeface="+mn-lt"/>
          <a:ea typeface="+mn-ea"/>
          <a:cs typeface="+mn-cs"/>
        </a:defRPr>
      </a:lvl6pPr>
      <a:lvl7pPr marL="4114791" algn="l" defTabSz="1371597" rtl="0" eaLnBrk="1" latinLnBrk="0" hangingPunct="1">
        <a:defRPr sz="2647" kern="1200">
          <a:solidFill>
            <a:schemeClr val="tx1"/>
          </a:solidFill>
          <a:latin typeface="+mn-lt"/>
          <a:ea typeface="+mn-ea"/>
          <a:cs typeface="+mn-cs"/>
        </a:defRPr>
      </a:lvl7pPr>
      <a:lvl8pPr marL="4800590" algn="l" defTabSz="1371597" rtl="0" eaLnBrk="1" latinLnBrk="0" hangingPunct="1">
        <a:defRPr sz="2647" kern="1200">
          <a:solidFill>
            <a:schemeClr val="tx1"/>
          </a:solidFill>
          <a:latin typeface="+mn-lt"/>
          <a:ea typeface="+mn-ea"/>
          <a:cs typeface="+mn-cs"/>
        </a:defRPr>
      </a:lvl8pPr>
      <a:lvl9pPr marL="5486390" algn="l" defTabSz="1371597" rtl="0" eaLnBrk="1" latinLnBrk="0" hangingPunct="1">
        <a:defRPr sz="2647"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notesSlide" Target="../notesSlides/notesSlide2.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slideLayout" Target="../slideLayouts/slideLayout5.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711925" y="5311899"/>
            <a:ext cx="16847047" cy="2031325"/>
          </a:xfrm>
        </p:spPr>
        <p:txBody>
          <a:bodyPr/>
          <a:lstStyle/>
          <a:p>
            <a:r>
              <a:rPr lang="en-GB" sz="6600" dirty="0" err="1" smtClean="0"/>
              <a:t>FinDemo</a:t>
            </a:r>
            <a:r>
              <a:rPr lang="en-GB" sz="6600" dirty="0" smtClean="0"/>
              <a:t> – A Core Financial Services Demonstration Solution Screenshots</a:t>
            </a:r>
            <a:endParaRPr lang="en-US" sz="6600" dirty="0"/>
          </a:p>
        </p:txBody>
      </p:sp>
      <p:sp>
        <p:nvSpPr>
          <p:cNvPr id="5" name="Text Placeholder 4"/>
          <p:cNvSpPr>
            <a:spLocks noGrp="1"/>
          </p:cNvSpPr>
          <p:nvPr>
            <p:ph type="body" sz="quarter" idx="11"/>
          </p:nvPr>
        </p:nvSpPr>
        <p:spPr>
          <a:xfrm>
            <a:off x="777240" y="7519733"/>
            <a:ext cx="16794068" cy="615553"/>
          </a:xfrm>
        </p:spPr>
        <p:txBody>
          <a:bodyPr/>
          <a:lstStyle/>
          <a:p>
            <a:r>
              <a:rPr lang="en-US" dirty="0" smtClean="0"/>
              <a:t>Mark Margolis</a:t>
            </a:r>
            <a:endParaRPr lang="en-US" dirty="0"/>
          </a:p>
        </p:txBody>
      </p:sp>
      <p:sp>
        <p:nvSpPr>
          <p:cNvPr id="2" name="Text Placeholder 1"/>
          <p:cNvSpPr>
            <a:spLocks noGrp="1"/>
          </p:cNvSpPr>
          <p:nvPr>
            <p:ph type="body" sz="quarter" idx="12"/>
          </p:nvPr>
        </p:nvSpPr>
        <p:spPr>
          <a:xfrm>
            <a:off x="777240" y="8387862"/>
            <a:ext cx="11273391" cy="892552"/>
          </a:xfrm>
        </p:spPr>
        <p:txBody>
          <a:bodyPr/>
          <a:lstStyle/>
          <a:p>
            <a:r>
              <a:rPr lang="en-GB" sz="2400" dirty="0"/>
              <a:t>Internal: </a:t>
            </a:r>
            <a:r>
              <a:rPr lang="en-GB" sz="2400" dirty="0" smtClean="0"/>
              <a:t>	http://aka.ms/crmtsp</a:t>
            </a:r>
          </a:p>
          <a:p>
            <a:r>
              <a:rPr lang="en-GB" sz="2400" dirty="0" smtClean="0"/>
              <a:t>External: 	http://aka.ms/mscrm</a:t>
            </a:r>
            <a:endParaRPr lang="en-GB" sz="2400" dirty="0"/>
          </a:p>
        </p:txBody>
      </p:sp>
    </p:spTree>
    <p:extLst>
      <p:ext uri="{BB962C8B-B14F-4D97-AF65-F5344CB8AC3E}">
        <p14:creationId xmlns:p14="http://schemas.microsoft.com/office/powerpoint/2010/main" val="1472822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p:txBody>
          <a:bodyPr/>
          <a:lstStyle/>
          <a:p>
            <a:r>
              <a:rPr lang="en-US" dirty="0" err="1" smtClean="0"/>
              <a:t>FinDemo</a:t>
            </a:r>
            <a:r>
              <a:rPr lang="en-US" dirty="0" smtClean="0"/>
              <a:t> – Overview of Scenarios</a:t>
            </a:r>
            <a:endParaRPr lang="en-US" sz="4117" dirty="0"/>
          </a:p>
        </p:txBody>
      </p:sp>
      <p:sp>
        <p:nvSpPr>
          <p:cNvPr id="22" name="Rectangle 21"/>
          <p:cNvSpPr/>
          <p:nvPr/>
        </p:nvSpPr>
        <p:spPr bwMode="auto">
          <a:xfrm>
            <a:off x="403859" y="4443947"/>
            <a:ext cx="2743060" cy="4032746"/>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ts val="900"/>
              </a:spcAft>
            </a:pPr>
            <a:r>
              <a:rPr lang="en-US" sz="2647" dirty="0" smtClean="0">
                <a:gradFill>
                  <a:gsLst>
                    <a:gs pos="4167">
                      <a:srgbClr val="FFFFFF"/>
                    </a:gs>
                    <a:gs pos="27000">
                      <a:srgbClr val="FFFFFF"/>
                    </a:gs>
                  </a:gsLst>
                  <a:lin ang="5400000" scaled="0"/>
                </a:gradFill>
                <a:ea typeface="Segoe UI" pitchFamily="34" charset="0"/>
                <a:cs typeface="Segoe UI" pitchFamily="34" charset="0"/>
              </a:rPr>
              <a:t>Asset &amp; Wealth Management</a:t>
            </a:r>
            <a:endParaRPr lang="en-US" sz="2647" dirty="0">
              <a:gradFill>
                <a:gsLst>
                  <a:gs pos="4167">
                    <a:srgbClr val="FFFFFF"/>
                  </a:gs>
                  <a:gs pos="27000">
                    <a:srgbClr val="FFFFFF"/>
                  </a:gs>
                </a:gsLst>
                <a:lin ang="5400000" scaled="0"/>
              </a:gradFill>
              <a:ea typeface="Segoe UI" pitchFamily="34" charset="0"/>
              <a:cs typeface="Segoe UI" pitchFamily="34" charset="0"/>
            </a:endParaRPr>
          </a:p>
        </p:txBody>
      </p:sp>
      <p:sp>
        <p:nvSpPr>
          <p:cNvPr id="27" name="Rectangle 26"/>
          <p:cNvSpPr/>
          <p:nvPr/>
        </p:nvSpPr>
        <p:spPr bwMode="auto">
          <a:xfrm>
            <a:off x="3217259" y="4443947"/>
            <a:ext cx="2743060" cy="4032746"/>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ts val="900"/>
              </a:spcAft>
            </a:pPr>
            <a:r>
              <a:rPr lang="en-US" sz="2647" dirty="0" smtClean="0">
                <a:gradFill>
                  <a:gsLst>
                    <a:gs pos="4167">
                      <a:srgbClr val="FFFFFF"/>
                    </a:gs>
                    <a:gs pos="27000">
                      <a:srgbClr val="FFFFFF"/>
                    </a:gs>
                  </a:gsLst>
                  <a:lin ang="5400000" scaled="0"/>
                </a:gradFill>
                <a:ea typeface="Segoe UI" pitchFamily="34" charset="0"/>
                <a:cs typeface="Segoe UI" pitchFamily="34" charset="0"/>
              </a:rPr>
              <a:t>Investment &amp; Corporate Banking</a:t>
            </a:r>
            <a:endParaRPr lang="en-US" sz="2647" dirty="0">
              <a:gradFill>
                <a:gsLst>
                  <a:gs pos="4167">
                    <a:srgbClr val="FFFFFF"/>
                  </a:gs>
                  <a:gs pos="27000">
                    <a:srgbClr val="FFFFFF"/>
                  </a:gs>
                </a:gsLst>
                <a:lin ang="5400000" scaled="0"/>
              </a:gradFill>
              <a:ea typeface="Segoe UI" pitchFamily="34" charset="0"/>
              <a:cs typeface="Segoe UI" pitchFamily="34" charset="0"/>
            </a:endParaRPr>
          </a:p>
        </p:txBody>
      </p:sp>
      <p:sp>
        <p:nvSpPr>
          <p:cNvPr id="28" name="Rectangle 27"/>
          <p:cNvSpPr/>
          <p:nvPr/>
        </p:nvSpPr>
        <p:spPr bwMode="auto">
          <a:xfrm>
            <a:off x="8844059" y="4443947"/>
            <a:ext cx="2743060" cy="4032746"/>
          </a:xfrm>
          <a:prstGeom prst="rect">
            <a:avLst/>
          </a:prstGeom>
          <a:solidFill>
            <a:srgbClr val="002060">
              <a:alpha val="7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ts val="900"/>
              </a:spcAft>
            </a:pPr>
            <a:r>
              <a:rPr lang="en-US" sz="2647" dirty="0" smtClean="0">
                <a:gradFill>
                  <a:gsLst>
                    <a:gs pos="4167">
                      <a:srgbClr val="FFFFFF"/>
                    </a:gs>
                    <a:gs pos="27000">
                      <a:srgbClr val="FFFFFF"/>
                    </a:gs>
                  </a:gsLst>
                  <a:lin ang="5400000" scaled="0"/>
                </a:gradFill>
                <a:ea typeface="Segoe UI" pitchFamily="34" charset="0"/>
                <a:cs typeface="Segoe UI" pitchFamily="34" charset="0"/>
              </a:rPr>
              <a:t>Commercial Banking</a:t>
            </a:r>
            <a:endParaRPr lang="en-US" sz="2647" dirty="0">
              <a:gradFill>
                <a:gsLst>
                  <a:gs pos="4167">
                    <a:srgbClr val="FFFFFF"/>
                  </a:gs>
                  <a:gs pos="27000">
                    <a:srgbClr val="FFFFFF"/>
                  </a:gs>
                </a:gsLst>
                <a:lin ang="5400000" scaled="0"/>
              </a:gradFill>
              <a:ea typeface="Segoe UI" pitchFamily="34" charset="0"/>
              <a:cs typeface="Segoe UI" pitchFamily="34" charset="0"/>
            </a:endParaRPr>
          </a:p>
        </p:txBody>
      </p:sp>
      <p:sp>
        <p:nvSpPr>
          <p:cNvPr id="29" name="Rectangle 28"/>
          <p:cNvSpPr/>
          <p:nvPr/>
        </p:nvSpPr>
        <p:spPr bwMode="auto">
          <a:xfrm>
            <a:off x="6030658" y="4443947"/>
            <a:ext cx="2743060" cy="4032746"/>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ts val="900"/>
              </a:spcAft>
            </a:pPr>
            <a:r>
              <a:rPr lang="en-US" sz="2647" dirty="0" smtClean="0">
                <a:gradFill>
                  <a:gsLst>
                    <a:gs pos="4167">
                      <a:srgbClr val="FFFFFF"/>
                    </a:gs>
                    <a:gs pos="27000">
                      <a:srgbClr val="FFFFFF"/>
                    </a:gs>
                  </a:gsLst>
                  <a:lin ang="5400000" scaled="0"/>
                </a:gradFill>
                <a:ea typeface="Segoe UI" pitchFamily="34" charset="0"/>
                <a:cs typeface="Segoe UI" pitchFamily="34" charset="0"/>
              </a:rPr>
              <a:t>Insurance</a:t>
            </a:r>
            <a:endParaRPr lang="en-US" sz="2647" dirty="0">
              <a:gradFill>
                <a:gsLst>
                  <a:gs pos="4167">
                    <a:srgbClr val="FFFFFF"/>
                  </a:gs>
                  <a:gs pos="27000">
                    <a:srgbClr val="FFFFFF"/>
                  </a:gs>
                </a:gsLst>
                <a:lin ang="5400000" scaled="0"/>
              </a:gradFill>
              <a:ea typeface="Segoe UI" pitchFamily="34" charset="0"/>
              <a:cs typeface="Segoe UI" pitchFamily="34" charset="0"/>
            </a:endParaRPr>
          </a:p>
        </p:txBody>
      </p:sp>
      <p:sp>
        <p:nvSpPr>
          <p:cNvPr id="11" name="Rectangle 10"/>
          <p:cNvSpPr/>
          <p:nvPr/>
        </p:nvSpPr>
        <p:spPr bwMode="auto">
          <a:xfrm>
            <a:off x="11657459" y="4443947"/>
            <a:ext cx="2796846" cy="4032746"/>
          </a:xfrm>
          <a:prstGeom prst="rect">
            <a:avLst/>
          </a:prstGeom>
          <a:solidFill>
            <a:srgbClr val="002060">
              <a:alpha val="7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ts val="900"/>
              </a:spcAft>
            </a:pPr>
            <a:r>
              <a:rPr lang="en-US" sz="2647" dirty="0" smtClean="0">
                <a:gradFill>
                  <a:gsLst>
                    <a:gs pos="4167">
                      <a:srgbClr val="FFFFFF"/>
                    </a:gs>
                    <a:gs pos="27000">
                      <a:srgbClr val="FFFFFF"/>
                    </a:gs>
                  </a:gsLst>
                  <a:lin ang="5400000" scaled="0"/>
                </a:gradFill>
                <a:ea typeface="Segoe UI" pitchFamily="34" charset="0"/>
                <a:cs typeface="Segoe UI" pitchFamily="34" charset="0"/>
              </a:rPr>
              <a:t>Retail Banking</a:t>
            </a:r>
            <a:endParaRPr lang="en-US" sz="2647" dirty="0">
              <a:gradFill>
                <a:gsLst>
                  <a:gs pos="4167">
                    <a:srgbClr val="FFFFFF"/>
                  </a:gs>
                  <a:gs pos="27000">
                    <a:srgbClr val="FFFFFF"/>
                  </a:gs>
                </a:gsLst>
                <a:lin ang="5400000" scaled="0"/>
              </a:gradFill>
              <a:ea typeface="Segoe UI" pitchFamily="34" charset="0"/>
              <a:cs typeface="Segoe UI" pitchFamily="34" charset="0"/>
            </a:endParaRPr>
          </a:p>
        </p:txBody>
      </p:sp>
      <p:sp>
        <p:nvSpPr>
          <p:cNvPr id="14" name="Rectangle 13"/>
          <p:cNvSpPr/>
          <p:nvPr/>
        </p:nvSpPr>
        <p:spPr bwMode="auto">
          <a:xfrm>
            <a:off x="14532739" y="4443947"/>
            <a:ext cx="2796846" cy="4032746"/>
          </a:xfrm>
          <a:prstGeom prst="rect">
            <a:avLst/>
          </a:prstGeom>
          <a:solidFill>
            <a:srgbClr val="002060">
              <a:alpha val="7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8927" tIns="215142" rIns="268927" bIns="215142" numCol="1" spcCol="0" rtlCol="0" fromWordArt="0" anchor="t" anchorCtr="0" forceAA="0" compatLnSpc="1">
            <a:prstTxWarp prst="textNoShape">
              <a:avLst/>
            </a:prstTxWarp>
            <a:noAutofit/>
          </a:bodyPr>
          <a:lstStyle/>
          <a:p>
            <a:pPr defTabSz="1371200" fontAlgn="base">
              <a:lnSpc>
                <a:spcPct val="90000"/>
              </a:lnSpc>
              <a:spcBef>
                <a:spcPct val="0"/>
              </a:spcBef>
              <a:spcAft>
                <a:spcPts val="900"/>
              </a:spcAft>
            </a:pPr>
            <a:r>
              <a:rPr lang="en-US" sz="2647" dirty="0" smtClean="0">
                <a:gradFill>
                  <a:gsLst>
                    <a:gs pos="4167">
                      <a:srgbClr val="FFFFFF"/>
                    </a:gs>
                    <a:gs pos="27000">
                      <a:srgbClr val="FFFFFF"/>
                    </a:gs>
                  </a:gsLst>
                  <a:lin ang="5400000" scaled="0"/>
                </a:gradFill>
                <a:ea typeface="Segoe UI" pitchFamily="34" charset="0"/>
                <a:cs typeface="Segoe UI" pitchFamily="34" charset="0"/>
              </a:rPr>
              <a:t>Broker Management</a:t>
            </a:r>
            <a:endParaRPr lang="en-US" sz="2647" dirty="0">
              <a:gradFill>
                <a:gsLst>
                  <a:gs pos="4167">
                    <a:srgbClr val="FFFFFF"/>
                  </a:gs>
                  <a:gs pos="27000">
                    <a:srgbClr val="FFFFFF"/>
                  </a:gs>
                </a:gsLst>
                <a:lin ang="5400000" scaled="0"/>
              </a:gradFill>
              <a:ea typeface="Segoe UI" pitchFamily="34" charset="0"/>
              <a:cs typeface="Segoe UI" pitchFamily="34" charset="0"/>
            </a:endParaRPr>
          </a:p>
        </p:txBody>
      </p:sp>
      <p:grpSp>
        <p:nvGrpSpPr>
          <p:cNvPr id="15" name="Group 14"/>
          <p:cNvGrpSpPr/>
          <p:nvPr/>
        </p:nvGrpSpPr>
        <p:grpSpPr>
          <a:xfrm>
            <a:off x="8843263" y="3767129"/>
            <a:ext cx="8486322" cy="455867"/>
            <a:chOff x="5099206" y="3872901"/>
            <a:chExt cx="6165897" cy="363048"/>
          </a:xfrm>
        </p:grpSpPr>
        <p:cxnSp>
          <p:nvCxnSpPr>
            <p:cNvPr id="16" name="Straight Connector 15"/>
            <p:cNvCxnSpPr/>
            <p:nvPr/>
          </p:nvCxnSpPr>
          <p:spPr>
            <a:xfrm>
              <a:off x="5104785" y="4099191"/>
              <a:ext cx="6154739" cy="0"/>
            </a:xfrm>
            <a:prstGeom prst="line">
              <a:avLst/>
            </a:prstGeom>
            <a:noFill/>
            <a:ln>
              <a:solidFill>
                <a:schemeClr val="tx1"/>
              </a:solidFill>
              <a:headEnd type="arrow" w="med" len="med"/>
              <a:tailEnd type="arrow" w="med" len="med"/>
            </a:ln>
            <a:effectLst/>
          </p:spPr>
          <p:style>
            <a:lnRef idx="1">
              <a:schemeClr val="accent2"/>
            </a:lnRef>
            <a:fillRef idx="3">
              <a:schemeClr val="accent2"/>
            </a:fillRef>
            <a:effectRef idx="2">
              <a:schemeClr val="accent2"/>
            </a:effectRef>
            <a:fontRef idx="minor">
              <a:schemeClr val="lt1"/>
            </a:fontRef>
          </p:style>
        </p:cxnSp>
        <p:cxnSp>
          <p:nvCxnSpPr>
            <p:cNvPr id="17" name="Straight Connector 16"/>
            <p:cNvCxnSpPr/>
            <p:nvPr/>
          </p:nvCxnSpPr>
          <p:spPr>
            <a:xfrm>
              <a:off x="5099206" y="3872901"/>
              <a:ext cx="0" cy="36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265103" y="3872902"/>
              <a:ext cx="0" cy="36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843263" y="3533260"/>
            <a:ext cx="8494001" cy="307777"/>
          </a:xfrm>
          <a:prstGeom prst="rect">
            <a:avLst/>
          </a:prstGeom>
          <a:noFill/>
        </p:spPr>
        <p:txBody>
          <a:bodyPr wrap="square" lIns="0" tIns="0" rIns="0" bIns="0" rtlCol="0">
            <a:spAutoFit/>
          </a:bodyPr>
          <a:lstStyle/>
          <a:p>
            <a:pPr algn="ctr"/>
            <a:r>
              <a:rPr lang="en-US" sz="2000" dirty="0" smtClean="0">
                <a:gradFill>
                  <a:gsLst>
                    <a:gs pos="2917">
                      <a:schemeClr val="tx1"/>
                    </a:gs>
                    <a:gs pos="30000">
                      <a:schemeClr val="tx1"/>
                    </a:gs>
                  </a:gsLst>
                  <a:lin ang="5400000" scaled="0"/>
                </a:gradFill>
              </a:rPr>
              <a:t>Coming Soon</a:t>
            </a:r>
            <a:endParaRPr lang="en-US" sz="20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211320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p:txBody>
          <a:bodyPr/>
          <a:lstStyle/>
          <a:p>
            <a:r>
              <a:rPr lang="en-US" dirty="0" err="1" smtClean="0"/>
              <a:t>FinDemo</a:t>
            </a:r>
            <a:r>
              <a:rPr lang="en-US" dirty="0" smtClean="0"/>
              <a:t> – Overview Components</a:t>
            </a:r>
            <a:endParaRPr lang="en-US" sz="4117" dirty="0"/>
          </a:p>
        </p:txBody>
      </p:sp>
      <p:sp>
        <p:nvSpPr>
          <p:cNvPr id="19" name="Rectangle 18"/>
          <p:cNvSpPr>
            <a:spLocks noChangeAspect="1"/>
          </p:cNvSpPr>
          <p:nvPr>
            <p:custDataLst>
              <p:tags r:id="rId1"/>
            </p:custDataLst>
          </p:nvPr>
        </p:nvSpPr>
        <p:spPr bwMode="auto">
          <a:xfrm>
            <a:off x="10220028" y="2291272"/>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Research</a:t>
            </a:r>
            <a:endParaRPr lang="en-GB" sz="1600" dirty="0">
              <a:solidFill>
                <a:schemeClr val="bg1"/>
              </a:solidFill>
            </a:endParaRPr>
          </a:p>
        </p:txBody>
      </p:sp>
      <p:sp>
        <p:nvSpPr>
          <p:cNvPr id="21" name="Rectangle 20"/>
          <p:cNvSpPr>
            <a:spLocks noChangeAspect="1"/>
          </p:cNvSpPr>
          <p:nvPr>
            <p:custDataLst>
              <p:tags r:id="rId2"/>
            </p:custDataLst>
          </p:nvPr>
        </p:nvSpPr>
        <p:spPr bwMode="auto">
          <a:xfrm>
            <a:off x="778871" y="5805033"/>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Call Report</a:t>
            </a:r>
            <a:endParaRPr lang="en-GB" sz="1600" dirty="0">
              <a:solidFill>
                <a:schemeClr val="bg1"/>
              </a:solidFill>
            </a:endParaRPr>
          </a:p>
        </p:txBody>
      </p:sp>
      <p:sp>
        <p:nvSpPr>
          <p:cNvPr id="24" name="Rectangle 23"/>
          <p:cNvSpPr>
            <a:spLocks noChangeAspect="1"/>
          </p:cNvSpPr>
          <p:nvPr>
            <p:custDataLst>
              <p:tags r:id="rId3"/>
            </p:custDataLst>
          </p:nvPr>
        </p:nvSpPr>
        <p:spPr bwMode="auto">
          <a:xfrm>
            <a:off x="6660554" y="7590420"/>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Itinerary Planning</a:t>
            </a:r>
            <a:endParaRPr lang="en-GB" sz="1600" dirty="0">
              <a:solidFill>
                <a:schemeClr val="bg1"/>
              </a:solidFill>
            </a:endParaRPr>
          </a:p>
        </p:txBody>
      </p:sp>
      <p:sp>
        <p:nvSpPr>
          <p:cNvPr id="25" name="Rectangle 24"/>
          <p:cNvSpPr>
            <a:spLocks noChangeAspect="1"/>
          </p:cNvSpPr>
          <p:nvPr>
            <p:custDataLst>
              <p:tags r:id="rId4"/>
            </p:custDataLst>
          </p:nvPr>
        </p:nvSpPr>
        <p:spPr bwMode="auto">
          <a:xfrm>
            <a:off x="6660554" y="2296555"/>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Single Client View</a:t>
            </a:r>
            <a:endParaRPr lang="en-GB" sz="1600" dirty="0">
              <a:solidFill>
                <a:schemeClr val="bg1"/>
              </a:solidFill>
            </a:endParaRPr>
          </a:p>
        </p:txBody>
      </p:sp>
      <p:sp>
        <p:nvSpPr>
          <p:cNvPr id="26" name="Rectangle 25"/>
          <p:cNvSpPr>
            <a:spLocks noChangeAspect="1"/>
          </p:cNvSpPr>
          <p:nvPr>
            <p:custDataLst>
              <p:tags r:id="rId5"/>
            </p:custDataLst>
          </p:nvPr>
        </p:nvSpPr>
        <p:spPr bwMode="auto">
          <a:xfrm>
            <a:off x="8450362" y="5805033"/>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Account Planning</a:t>
            </a:r>
            <a:endParaRPr lang="en-GB" sz="1600" dirty="0">
              <a:solidFill>
                <a:schemeClr val="bg1"/>
              </a:solidFill>
            </a:endParaRPr>
          </a:p>
        </p:txBody>
      </p:sp>
      <p:sp>
        <p:nvSpPr>
          <p:cNvPr id="32" name="Rectangle 31"/>
          <p:cNvSpPr>
            <a:spLocks noChangeAspect="1"/>
          </p:cNvSpPr>
          <p:nvPr>
            <p:custDataLst>
              <p:tags r:id="rId6"/>
            </p:custDataLst>
          </p:nvPr>
        </p:nvSpPr>
        <p:spPr bwMode="auto">
          <a:xfrm>
            <a:off x="2559082" y="2296555"/>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Claims </a:t>
            </a:r>
            <a:r>
              <a:rPr lang="en-GB" sz="1600" dirty="0">
                <a:solidFill>
                  <a:schemeClr val="bg1"/>
                </a:solidFill>
              </a:rPr>
              <a:t>Dashboard</a:t>
            </a:r>
          </a:p>
        </p:txBody>
      </p:sp>
      <p:sp>
        <p:nvSpPr>
          <p:cNvPr id="33" name="Rectangle 32"/>
          <p:cNvSpPr>
            <a:spLocks noChangeAspect="1"/>
          </p:cNvSpPr>
          <p:nvPr>
            <p:custDataLst>
              <p:tags r:id="rId7"/>
            </p:custDataLst>
          </p:nvPr>
        </p:nvSpPr>
        <p:spPr bwMode="auto">
          <a:xfrm>
            <a:off x="778871" y="4059902"/>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Client Insight &amp; Client Value</a:t>
            </a:r>
            <a:endParaRPr lang="en-GB" sz="1600" dirty="0">
              <a:solidFill>
                <a:schemeClr val="bg1"/>
              </a:solidFill>
            </a:endParaRPr>
          </a:p>
        </p:txBody>
      </p:sp>
      <p:sp>
        <p:nvSpPr>
          <p:cNvPr id="35" name="Rectangle 34"/>
          <p:cNvSpPr>
            <a:spLocks noChangeAspect="1"/>
          </p:cNvSpPr>
          <p:nvPr>
            <p:custDataLst>
              <p:tags r:id="rId8"/>
            </p:custDataLst>
          </p:nvPr>
        </p:nvSpPr>
        <p:spPr bwMode="auto">
          <a:xfrm>
            <a:off x="8450362" y="4059902"/>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On Boarding</a:t>
            </a:r>
            <a:endParaRPr lang="en-GB" sz="1600" dirty="0">
              <a:solidFill>
                <a:schemeClr val="bg1"/>
              </a:solidFill>
            </a:endParaRPr>
          </a:p>
        </p:txBody>
      </p:sp>
      <p:sp>
        <p:nvSpPr>
          <p:cNvPr id="36" name="Rectangle 35"/>
          <p:cNvSpPr>
            <a:spLocks noChangeAspect="1"/>
          </p:cNvSpPr>
          <p:nvPr>
            <p:custDataLst>
              <p:tags r:id="rId9"/>
            </p:custDataLst>
          </p:nvPr>
        </p:nvSpPr>
        <p:spPr bwMode="auto">
          <a:xfrm>
            <a:off x="6660554" y="4059902"/>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Funds &amp; Investor Holdings</a:t>
            </a:r>
            <a:endParaRPr lang="en-GB" sz="1600" dirty="0">
              <a:solidFill>
                <a:schemeClr val="bg1"/>
              </a:solidFill>
            </a:endParaRPr>
          </a:p>
        </p:txBody>
      </p:sp>
      <p:sp>
        <p:nvSpPr>
          <p:cNvPr id="40" name="Rectangle 39"/>
          <p:cNvSpPr>
            <a:spLocks noChangeAspect="1"/>
          </p:cNvSpPr>
          <p:nvPr>
            <p:custDataLst>
              <p:tags r:id="rId10"/>
            </p:custDataLst>
          </p:nvPr>
        </p:nvSpPr>
        <p:spPr bwMode="auto">
          <a:xfrm>
            <a:off x="4331305" y="4059902"/>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Policies Dashboard</a:t>
            </a:r>
            <a:endParaRPr lang="en-GB" sz="1600" dirty="0">
              <a:solidFill>
                <a:schemeClr val="bg1"/>
              </a:solidFill>
            </a:endParaRPr>
          </a:p>
        </p:txBody>
      </p:sp>
      <p:sp>
        <p:nvSpPr>
          <p:cNvPr id="41" name="Rectangle 40"/>
          <p:cNvSpPr>
            <a:spLocks noChangeAspect="1"/>
          </p:cNvSpPr>
          <p:nvPr>
            <p:custDataLst>
              <p:tags r:id="rId11"/>
            </p:custDataLst>
          </p:nvPr>
        </p:nvSpPr>
        <p:spPr bwMode="auto">
          <a:xfrm>
            <a:off x="4331305" y="2296555"/>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User Adoption Dashboards</a:t>
            </a:r>
            <a:endParaRPr lang="en-GB" sz="1600" dirty="0">
              <a:solidFill>
                <a:schemeClr val="bg1"/>
              </a:solidFill>
            </a:endParaRPr>
          </a:p>
        </p:txBody>
      </p:sp>
      <p:sp>
        <p:nvSpPr>
          <p:cNvPr id="42" name="Rectangle 41"/>
          <p:cNvSpPr>
            <a:spLocks noChangeAspect="1"/>
          </p:cNvSpPr>
          <p:nvPr>
            <p:custDataLst>
              <p:tags r:id="rId12"/>
            </p:custDataLst>
          </p:nvPr>
        </p:nvSpPr>
        <p:spPr bwMode="auto">
          <a:xfrm>
            <a:off x="8450362" y="7590420"/>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Opportunity Analytics</a:t>
            </a:r>
            <a:endParaRPr lang="en-GB" sz="1600" dirty="0">
              <a:solidFill>
                <a:schemeClr val="bg1"/>
              </a:solidFill>
            </a:endParaRPr>
          </a:p>
        </p:txBody>
      </p:sp>
      <p:sp>
        <p:nvSpPr>
          <p:cNvPr id="46" name="Rectangle 45"/>
          <p:cNvSpPr>
            <a:spLocks noChangeAspect="1"/>
          </p:cNvSpPr>
          <p:nvPr>
            <p:custDataLst>
              <p:tags r:id="rId13"/>
            </p:custDataLst>
          </p:nvPr>
        </p:nvSpPr>
        <p:spPr bwMode="auto">
          <a:xfrm>
            <a:off x="8450362" y="2296555"/>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Deals</a:t>
            </a:r>
            <a:endParaRPr lang="en-GB" sz="1600" dirty="0">
              <a:solidFill>
                <a:schemeClr val="bg1"/>
              </a:solidFill>
            </a:endParaRPr>
          </a:p>
        </p:txBody>
      </p:sp>
      <p:sp>
        <p:nvSpPr>
          <p:cNvPr id="48" name="Rectangle 47"/>
          <p:cNvSpPr>
            <a:spLocks noChangeAspect="1"/>
          </p:cNvSpPr>
          <p:nvPr>
            <p:custDataLst>
              <p:tags r:id="rId14"/>
            </p:custDataLst>
          </p:nvPr>
        </p:nvSpPr>
        <p:spPr bwMode="auto">
          <a:xfrm>
            <a:off x="2559082" y="7590420"/>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On Boarding Overview &amp; Detail</a:t>
            </a:r>
            <a:endParaRPr lang="en-GB" sz="1600" dirty="0">
              <a:solidFill>
                <a:schemeClr val="bg1"/>
              </a:solidFill>
            </a:endParaRPr>
          </a:p>
        </p:txBody>
      </p:sp>
      <p:sp>
        <p:nvSpPr>
          <p:cNvPr id="49" name="Rectangle 48"/>
          <p:cNvSpPr>
            <a:spLocks noChangeAspect="1"/>
          </p:cNvSpPr>
          <p:nvPr>
            <p:custDataLst>
              <p:tags r:id="rId15"/>
            </p:custDataLst>
          </p:nvPr>
        </p:nvSpPr>
        <p:spPr bwMode="auto">
          <a:xfrm>
            <a:off x="6660554" y="5805033"/>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Share of Wallet</a:t>
            </a:r>
            <a:endParaRPr lang="en-GB" sz="1600" dirty="0">
              <a:solidFill>
                <a:schemeClr val="bg1"/>
              </a:solidFill>
            </a:endParaRPr>
          </a:p>
        </p:txBody>
      </p:sp>
      <p:sp>
        <p:nvSpPr>
          <p:cNvPr id="50" name="Rectangle 49"/>
          <p:cNvSpPr>
            <a:spLocks noChangeAspect="1"/>
          </p:cNvSpPr>
          <p:nvPr>
            <p:custDataLst>
              <p:tags r:id="rId16"/>
            </p:custDataLst>
          </p:nvPr>
        </p:nvSpPr>
        <p:spPr bwMode="auto">
          <a:xfrm>
            <a:off x="10220028" y="4054619"/>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Trades</a:t>
            </a:r>
            <a:endParaRPr lang="en-GB" sz="1600" dirty="0">
              <a:solidFill>
                <a:schemeClr val="bg1"/>
              </a:solidFill>
            </a:endParaRPr>
          </a:p>
        </p:txBody>
      </p:sp>
      <p:sp>
        <p:nvSpPr>
          <p:cNvPr id="51" name="Rectangle 50"/>
          <p:cNvSpPr>
            <a:spLocks noChangeAspect="1"/>
          </p:cNvSpPr>
          <p:nvPr>
            <p:custDataLst>
              <p:tags r:id="rId17"/>
            </p:custDataLst>
          </p:nvPr>
        </p:nvSpPr>
        <p:spPr bwMode="auto">
          <a:xfrm>
            <a:off x="10220028" y="5827073"/>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Claims</a:t>
            </a:r>
            <a:endParaRPr lang="en-GB" sz="1600" dirty="0">
              <a:solidFill>
                <a:schemeClr val="bg1"/>
              </a:solidFill>
            </a:endParaRPr>
          </a:p>
        </p:txBody>
      </p:sp>
      <p:sp>
        <p:nvSpPr>
          <p:cNvPr id="52" name="Rectangle 51"/>
          <p:cNvSpPr>
            <a:spLocks noChangeAspect="1"/>
          </p:cNvSpPr>
          <p:nvPr>
            <p:custDataLst>
              <p:tags r:id="rId18"/>
            </p:custDataLst>
          </p:nvPr>
        </p:nvSpPr>
        <p:spPr bwMode="auto">
          <a:xfrm>
            <a:off x="10220028" y="7590420"/>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Policies</a:t>
            </a:r>
            <a:endParaRPr lang="en-GB" sz="1600" dirty="0">
              <a:solidFill>
                <a:schemeClr val="bg1"/>
              </a:solidFill>
            </a:endParaRPr>
          </a:p>
        </p:txBody>
      </p:sp>
      <p:sp>
        <p:nvSpPr>
          <p:cNvPr id="53" name="Rectangle 52"/>
          <p:cNvSpPr>
            <a:spLocks noChangeAspect="1"/>
          </p:cNvSpPr>
          <p:nvPr>
            <p:custDataLst>
              <p:tags r:id="rId19"/>
            </p:custDataLst>
          </p:nvPr>
        </p:nvSpPr>
        <p:spPr bwMode="auto">
          <a:xfrm>
            <a:off x="14295557" y="2296555"/>
            <a:ext cx="1653426" cy="1653426"/>
          </a:xfrm>
          <a:prstGeom prst="rect">
            <a:avLst/>
          </a:prstGeom>
          <a:solidFill>
            <a:srgbClr val="7FBA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Client Tree View</a:t>
            </a:r>
            <a:endParaRPr lang="en-GB" sz="1600" dirty="0">
              <a:solidFill>
                <a:schemeClr val="bg1"/>
              </a:solidFill>
            </a:endParaRPr>
          </a:p>
        </p:txBody>
      </p:sp>
      <p:sp>
        <p:nvSpPr>
          <p:cNvPr id="54" name="Rectangle 53"/>
          <p:cNvSpPr>
            <a:spLocks noChangeAspect="1"/>
          </p:cNvSpPr>
          <p:nvPr>
            <p:custDataLst>
              <p:tags r:id="rId20"/>
            </p:custDataLst>
          </p:nvPr>
        </p:nvSpPr>
        <p:spPr bwMode="auto">
          <a:xfrm>
            <a:off x="14295557" y="4081942"/>
            <a:ext cx="1653426" cy="1653426"/>
          </a:xfrm>
          <a:prstGeom prst="rect">
            <a:avLst/>
          </a:prstGeom>
          <a:solidFill>
            <a:srgbClr val="7FBA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smtClean="0">
                <a:solidFill>
                  <a:schemeClr val="bg1"/>
                </a:solidFill>
              </a:rPr>
              <a:t>XRMC Activity </a:t>
            </a:r>
            <a:r>
              <a:rPr lang="en-GB" sz="1600" dirty="0" smtClean="0">
                <a:solidFill>
                  <a:schemeClr val="bg1"/>
                </a:solidFill>
              </a:rPr>
              <a:t>Timeline</a:t>
            </a:r>
            <a:endParaRPr lang="en-GB" sz="1600" dirty="0">
              <a:solidFill>
                <a:schemeClr val="bg1"/>
              </a:solidFill>
            </a:endParaRPr>
          </a:p>
        </p:txBody>
      </p:sp>
      <p:sp>
        <p:nvSpPr>
          <p:cNvPr id="56" name="Rectangle 55"/>
          <p:cNvSpPr>
            <a:spLocks noChangeAspect="1"/>
          </p:cNvSpPr>
          <p:nvPr>
            <p:custDataLst>
              <p:tags r:id="rId21"/>
            </p:custDataLst>
          </p:nvPr>
        </p:nvSpPr>
        <p:spPr bwMode="auto">
          <a:xfrm>
            <a:off x="2559082" y="4059902"/>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Fund &amp; Investor Holdings</a:t>
            </a:r>
            <a:endParaRPr lang="en-GB" sz="1600" dirty="0">
              <a:solidFill>
                <a:schemeClr val="bg1"/>
              </a:solidFill>
            </a:endParaRPr>
          </a:p>
        </p:txBody>
      </p:sp>
      <p:sp>
        <p:nvSpPr>
          <p:cNvPr id="57" name="Rectangle 56"/>
          <p:cNvSpPr>
            <a:spLocks noChangeAspect="1"/>
          </p:cNvSpPr>
          <p:nvPr>
            <p:custDataLst>
              <p:tags r:id="rId22"/>
            </p:custDataLst>
          </p:nvPr>
        </p:nvSpPr>
        <p:spPr bwMode="auto">
          <a:xfrm>
            <a:off x="14295557" y="7625590"/>
            <a:ext cx="1653426" cy="1653426"/>
          </a:xfrm>
          <a:prstGeom prst="rect">
            <a:avLst/>
          </a:prstGeom>
          <a:solidFill>
            <a:srgbClr val="7FBA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Multi Channel Usage</a:t>
            </a:r>
            <a:endParaRPr lang="en-GB" sz="1600" dirty="0">
              <a:solidFill>
                <a:schemeClr val="bg1"/>
              </a:solidFill>
            </a:endParaRPr>
          </a:p>
        </p:txBody>
      </p:sp>
      <p:sp>
        <p:nvSpPr>
          <p:cNvPr id="58" name="Rectangle 57"/>
          <p:cNvSpPr>
            <a:spLocks noChangeAspect="1"/>
          </p:cNvSpPr>
          <p:nvPr>
            <p:custDataLst>
              <p:tags r:id="rId23"/>
            </p:custDataLst>
          </p:nvPr>
        </p:nvSpPr>
        <p:spPr bwMode="auto">
          <a:xfrm>
            <a:off x="778871" y="2296555"/>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Account Plan Overview</a:t>
            </a:r>
            <a:endParaRPr lang="en-GB" sz="1600" dirty="0">
              <a:solidFill>
                <a:schemeClr val="bg1"/>
              </a:solidFill>
            </a:endParaRPr>
          </a:p>
        </p:txBody>
      </p:sp>
      <p:sp>
        <p:nvSpPr>
          <p:cNvPr id="59" name="Rectangle 58"/>
          <p:cNvSpPr>
            <a:spLocks noChangeAspect="1"/>
          </p:cNvSpPr>
          <p:nvPr>
            <p:custDataLst>
              <p:tags r:id="rId24"/>
            </p:custDataLst>
          </p:nvPr>
        </p:nvSpPr>
        <p:spPr bwMode="auto">
          <a:xfrm>
            <a:off x="778871" y="7590420"/>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Call Queue</a:t>
            </a:r>
            <a:endParaRPr lang="en-GB" sz="1600" dirty="0">
              <a:solidFill>
                <a:schemeClr val="bg1"/>
              </a:solidFill>
            </a:endParaRPr>
          </a:p>
        </p:txBody>
      </p:sp>
      <p:sp>
        <p:nvSpPr>
          <p:cNvPr id="60" name="Rectangle 59"/>
          <p:cNvSpPr>
            <a:spLocks noChangeAspect="1"/>
          </p:cNvSpPr>
          <p:nvPr>
            <p:custDataLst>
              <p:tags r:id="rId25"/>
            </p:custDataLst>
          </p:nvPr>
        </p:nvSpPr>
        <p:spPr bwMode="auto">
          <a:xfrm>
            <a:off x="4331305" y="5805033"/>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Stock Ticker</a:t>
            </a:r>
          </a:p>
        </p:txBody>
      </p:sp>
      <p:sp>
        <p:nvSpPr>
          <p:cNvPr id="61" name="Rectangle 60"/>
          <p:cNvSpPr>
            <a:spLocks noChangeAspect="1"/>
          </p:cNvSpPr>
          <p:nvPr>
            <p:custDataLst>
              <p:tags r:id="rId26"/>
            </p:custDataLst>
          </p:nvPr>
        </p:nvSpPr>
        <p:spPr bwMode="auto">
          <a:xfrm>
            <a:off x="14295557" y="5840203"/>
            <a:ext cx="1653426" cy="1653426"/>
          </a:xfrm>
          <a:prstGeom prst="rect">
            <a:avLst/>
          </a:prstGeom>
          <a:solidFill>
            <a:srgbClr val="7FBA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User Adoption Scoring</a:t>
            </a:r>
          </a:p>
        </p:txBody>
      </p:sp>
      <p:sp>
        <p:nvSpPr>
          <p:cNvPr id="62" name="Rectangle 61"/>
          <p:cNvSpPr>
            <a:spLocks noChangeAspect="1"/>
          </p:cNvSpPr>
          <p:nvPr>
            <p:custDataLst>
              <p:tags r:id="rId27"/>
            </p:custDataLst>
          </p:nvPr>
        </p:nvSpPr>
        <p:spPr bwMode="auto">
          <a:xfrm>
            <a:off x="2559082" y="5805033"/>
            <a:ext cx="1653426" cy="1653426"/>
          </a:xfrm>
          <a:prstGeom prst="rect">
            <a:avLst/>
          </a:prstGeom>
          <a:solidFill>
            <a:srgbClr val="00206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Multi Channel Interaction</a:t>
            </a:r>
          </a:p>
        </p:txBody>
      </p:sp>
      <p:sp>
        <p:nvSpPr>
          <p:cNvPr id="64" name="Rectangle 63"/>
          <p:cNvSpPr>
            <a:spLocks noChangeAspect="1"/>
          </p:cNvSpPr>
          <p:nvPr>
            <p:custDataLst>
              <p:tags r:id="rId28"/>
            </p:custDataLst>
          </p:nvPr>
        </p:nvSpPr>
        <p:spPr bwMode="auto">
          <a:xfrm>
            <a:off x="11982074" y="2291272"/>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Project Management</a:t>
            </a:r>
            <a:endParaRPr lang="en-GB" sz="1600" dirty="0">
              <a:solidFill>
                <a:schemeClr val="bg1"/>
              </a:solidFill>
            </a:endParaRPr>
          </a:p>
        </p:txBody>
      </p:sp>
      <p:sp>
        <p:nvSpPr>
          <p:cNvPr id="65" name="Rectangle 64"/>
          <p:cNvSpPr>
            <a:spLocks noChangeAspect="1"/>
          </p:cNvSpPr>
          <p:nvPr>
            <p:custDataLst>
              <p:tags r:id="rId29"/>
            </p:custDataLst>
          </p:nvPr>
        </p:nvSpPr>
        <p:spPr bwMode="auto">
          <a:xfrm>
            <a:off x="11982074" y="4054619"/>
            <a:ext cx="1653426" cy="1653426"/>
          </a:xfrm>
          <a:prstGeom prst="rect">
            <a:avLst/>
          </a:prstGeom>
          <a:solidFill>
            <a:srgbClr val="DC3C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Supplier &amp; RFP Management</a:t>
            </a:r>
            <a:endParaRPr lang="en-GB" sz="1600" dirty="0">
              <a:solidFill>
                <a:schemeClr val="bg1"/>
              </a:solidFill>
            </a:endParaRPr>
          </a:p>
        </p:txBody>
      </p:sp>
      <p:sp>
        <p:nvSpPr>
          <p:cNvPr id="2" name="TextBox 1"/>
          <p:cNvSpPr txBox="1"/>
          <p:nvPr/>
        </p:nvSpPr>
        <p:spPr>
          <a:xfrm>
            <a:off x="778871" y="1635149"/>
            <a:ext cx="4487396" cy="615553"/>
          </a:xfrm>
          <a:prstGeom prst="rect">
            <a:avLst/>
          </a:prstGeom>
          <a:noFill/>
        </p:spPr>
        <p:txBody>
          <a:bodyPr wrap="square" lIns="0" tIns="0" rIns="0" bIns="0" rtlCol="0">
            <a:spAutoFit/>
          </a:bodyPr>
          <a:lstStyle/>
          <a:p>
            <a:r>
              <a:rPr lang="en-GB" sz="4000" dirty="0"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rPr>
              <a:t>Dashboards</a:t>
            </a:r>
          </a:p>
        </p:txBody>
      </p:sp>
      <p:sp>
        <p:nvSpPr>
          <p:cNvPr id="37" name="TextBox 36"/>
          <p:cNvSpPr txBox="1"/>
          <p:nvPr/>
        </p:nvSpPr>
        <p:spPr>
          <a:xfrm>
            <a:off x="6660554" y="1616205"/>
            <a:ext cx="4487396" cy="615553"/>
          </a:xfrm>
          <a:prstGeom prst="rect">
            <a:avLst/>
          </a:prstGeom>
          <a:noFill/>
        </p:spPr>
        <p:txBody>
          <a:bodyPr wrap="square" lIns="0" tIns="0" rIns="0" bIns="0" rtlCol="0">
            <a:spAutoFit/>
          </a:bodyPr>
          <a:lstStyle/>
          <a:p>
            <a:r>
              <a:rPr lang="en-GB" sz="4000" dirty="0"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rPr>
              <a:t>Features</a:t>
            </a:r>
          </a:p>
        </p:txBody>
      </p:sp>
      <p:sp>
        <p:nvSpPr>
          <p:cNvPr id="38" name="TextBox 37"/>
          <p:cNvSpPr txBox="1"/>
          <p:nvPr/>
        </p:nvSpPr>
        <p:spPr>
          <a:xfrm>
            <a:off x="14295557" y="1547610"/>
            <a:ext cx="2855726" cy="615553"/>
          </a:xfrm>
          <a:prstGeom prst="rect">
            <a:avLst/>
          </a:prstGeom>
          <a:noFill/>
        </p:spPr>
        <p:txBody>
          <a:bodyPr wrap="square" lIns="0" tIns="0" rIns="0" bIns="0" rtlCol="0">
            <a:spAutoFit/>
          </a:bodyPr>
          <a:lstStyle/>
          <a:p>
            <a:r>
              <a:rPr lang="en-GB" sz="4000" dirty="0"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rPr>
              <a:t>Components</a:t>
            </a:r>
          </a:p>
        </p:txBody>
      </p:sp>
      <p:sp>
        <p:nvSpPr>
          <p:cNvPr id="39" name="Rectangle 38"/>
          <p:cNvSpPr>
            <a:spLocks noChangeAspect="1"/>
          </p:cNvSpPr>
          <p:nvPr>
            <p:custDataLst>
              <p:tags r:id="rId30"/>
            </p:custDataLst>
          </p:nvPr>
        </p:nvSpPr>
        <p:spPr bwMode="auto">
          <a:xfrm>
            <a:off x="16074536" y="2291272"/>
            <a:ext cx="1653426" cy="1653426"/>
          </a:xfrm>
          <a:prstGeom prst="rect">
            <a:avLst/>
          </a:prstGeom>
          <a:solidFill>
            <a:srgbClr val="7FBA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InsideView Social Insights</a:t>
            </a:r>
            <a:endParaRPr lang="en-GB" sz="1600" dirty="0">
              <a:solidFill>
                <a:schemeClr val="bg1"/>
              </a:solidFill>
            </a:endParaRPr>
          </a:p>
        </p:txBody>
      </p:sp>
      <p:sp>
        <p:nvSpPr>
          <p:cNvPr id="43" name="Rectangle 42"/>
          <p:cNvSpPr>
            <a:spLocks noChangeAspect="1"/>
          </p:cNvSpPr>
          <p:nvPr>
            <p:custDataLst>
              <p:tags r:id="rId31"/>
            </p:custDataLst>
          </p:nvPr>
        </p:nvSpPr>
        <p:spPr bwMode="auto">
          <a:xfrm>
            <a:off x="16085365" y="4054619"/>
            <a:ext cx="1653426" cy="1653426"/>
          </a:xfrm>
          <a:prstGeom prst="rect">
            <a:avLst/>
          </a:prstGeom>
          <a:solidFill>
            <a:srgbClr val="7FBA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80" tIns="45720" rIns="68580" bIns="45720" numCol="1" rtlCol="0" anchor="b" anchorCtr="0" compatLnSpc="1">
            <a:prstTxWarp prst="textNoShape">
              <a:avLst/>
            </a:prstTxWarp>
          </a:bodyPr>
          <a:lstStyle/>
          <a:p>
            <a:pPr defTabSz="914099" fontAlgn="base">
              <a:spcBef>
                <a:spcPct val="0"/>
              </a:spcBef>
              <a:spcAft>
                <a:spcPct val="0"/>
              </a:spcAft>
            </a:pPr>
            <a:r>
              <a:rPr lang="en-GB" sz="1600" dirty="0" smtClean="0">
                <a:solidFill>
                  <a:schemeClr val="bg1"/>
                </a:solidFill>
              </a:rPr>
              <a:t>SingleView360</a:t>
            </a:r>
            <a:endParaRPr lang="en-GB" sz="1600" dirty="0">
              <a:solidFill>
                <a:schemeClr val="bg1"/>
              </a:solidFill>
            </a:endParaRPr>
          </a:p>
        </p:txBody>
      </p:sp>
    </p:spTree>
    <p:extLst>
      <p:ext uri="{BB962C8B-B14F-4D97-AF65-F5344CB8AC3E}">
        <p14:creationId xmlns:p14="http://schemas.microsoft.com/office/powerpoint/2010/main" val="664969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Fund &amp; Investor Holdings</a:t>
            </a:r>
            <a:endParaRPr lang="en-US" dirty="0"/>
          </a:p>
        </p:txBody>
      </p:sp>
    </p:spTree>
    <p:extLst>
      <p:ext uri="{BB962C8B-B14F-4D97-AF65-F5344CB8AC3E}">
        <p14:creationId xmlns:p14="http://schemas.microsoft.com/office/powerpoint/2010/main" val="141910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2241085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3844317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Single Client View &amp; Investor Profile</a:t>
            </a:r>
            <a:endParaRPr lang="en-US" dirty="0"/>
          </a:p>
        </p:txBody>
      </p:sp>
    </p:spTree>
    <p:extLst>
      <p:ext uri="{BB962C8B-B14F-4D97-AF65-F5344CB8AC3E}">
        <p14:creationId xmlns:p14="http://schemas.microsoft.com/office/powerpoint/2010/main" val="279544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540274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782122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FBA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Client Insight &amp; Client Lifetime Value</a:t>
            </a:r>
            <a:endParaRPr lang="en-US" dirty="0"/>
          </a:p>
        </p:txBody>
      </p:sp>
    </p:spTree>
    <p:extLst>
      <p:ext uri="{BB962C8B-B14F-4D97-AF65-F5344CB8AC3E}">
        <p14:creationId xmlns:p14="http://schemas.microsoft.com/office/powerpoint/2010/main" val="1538399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632597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4283818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Onboarding</a:t>
            </a:r>
            <a:endParaRPr lang="en-US" dirty="0"/>
          </a:p>
        </p:txBody>
      </p:sp>
    </p:spTree>
    <p:extLst>
      <p:ext uri="{BB962C8B-B14F-4D97-AF65-F5344CB8AC3E}">
        <p14:creationId xmlns:p14="http://schemas.microsoft.com/office/powerpoint/2010/main" val="52713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859" y="0"/>
            <a:ext cx="18249900" cy="9296400"/>
          </a:xfrm>
          <a:prstGeom prst="rect">
            <a:avLst/>
          </a:prstGeom>
        </p:spPr>
      </p:pic>
    </p:spTree>
    <p:extLst>
      <p:ext uri="{BB962C8B-B14F-4D97-AF65-F5344CB8AC3E}">
        <p14:creationId xmlns:p14="http://schemas.microsoft.com/office/powerpoint/2010/main" val="1090419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731"/>
            <a:ext cx="18285406" cy="10285541"/>
          </a:xfrm>
          <a:prstGeom prst="rect">
            <a:avLst/>
          </a:prstGeom>
        </p:spPr>
      </p:pic>
    </p:spTree>
    <p:extLst>
      <p:ext uri="{BB962C8B-B14F-4D97-AF65-F5344CB8AC3E}">
        <p14:creationId xmlns:p14="http://schemas.microsoft.com/office/powerpoint/2010/main" val="267692138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Account Planning</a:t>
            </a:r>
            <a:endParaRPr lang="en-US" dirty="0"/>
          </a:p>
        </p:txBody>
      </p:sp>
    </p:spTree>
    <p:extLst>
      <p:ext uri="{BB962C8B-B14F-4D97-AF65-F5344CB8AC3E}">
        <p14:creationId xmlns:p14="http://schemas.microsoft.com/office/powerpoint/2010/main" val="395007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5206" b="3873"/>
          <a:stretch/>
        </p:blipFill>
        <p:spPr>
          <a:xfrm>
            <a:off x="0" y="0"/>
            <a:ext cx="18288000" cy="9353007"/>
          </a:xfrm>
          <a:prstGeom prst="rect">
            <a:avLst/>
          </a:prstGeom>
        </p:spPr>
      </p:pic>
    </p:spTree>
    <p:extLst>
      <p:ext uri="{BB962C8B-B14F-4D97-AF65-F5344CB8AC3E}">
        <p14:creationId xmlns:p14="http://schemas.microsoft.com/office/powerpoint/2010/main" val="3269228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731"/>
            <a:ext cx="18285406" cy="10285541"/>
          </a:xfrm>
          <a:prstGeom prst="rect">
            <a:avLst/>
          </a:prstGeom>
        </p:spPr>
      </p:pic>
    </p:spTree>
    <p:extLst>
      <p:ext uri="{BB962C8B-B14F-4D97-AF65-F5344CB8AC3E}">
        <p14:creationId xmlns:p14="http://schemas.microsoft.com/office/powerpoint/2010/main" val="472600136"/>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Multi Channel Interactions</a:t>
            </a:r>
            <a:endParaRPr lang="en-US" dirty="0"/>
          </a:p>
        </p:txBody>
      </p:sp>
    </p:spTree>
    <p:extLst>
      <p:ext uri="{BB962C8B-B14F-4D97-AF65-F5344CB8AC3E}">
        <p14:creationId xmlns:p14="http://schemas.microsoft.com/office/powerpoint/2010/main" val="207474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265994545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75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T_TILE" val="YES"/>
</p:tagLst>
</file>

<file path=ppt/tags/tag2.xml><?xml version="1.0" encoding="utf-8"?>
<p:tagLst xmlns:a="http://schemas.openxmlformats.org/drawingml/2006/main" xmlns:r="http://schemas.openxmlformats.org/officeDocument/2006/relationships" xmlns:p="http://schemas.openxmlformats.org/presentationml/2006/main">
  <p:tag name="MT_TILE" val="YES"/>
</p:tagLst>
</file>

<file path=ppt/tags/tag3.xml><?xml version="1.0" encoding="utf-8"?>
<p:tagLst xmlns:a="http://schemas.openxmlformats.org/drawingml/2006/main" xmlns:r="http://schemas.openxmlformats.org/officeDocument/2006/relationships" xmlns:p="http://schemas.openxmlformats.org/presentationml/2006/main">
  <p:tag name="MT_TILE" val="YES"/>
</p:tagLst>
</file>

<file path=ppt/tags/tag4.xml><?xml version="1.0" encoding="utf-8"?>
<p:tagLst xmlns:a="http://schemas.openxmlformats.org/drawingml/2006/main" xmlns:r="http://schemas.openxmlformats.org/officeDocument/2006/relationships" xmlns:p="http://schemas.openxmlformats.org/presentationml/2006/main">
  <p:tag name="MT_TILE" val="YES"/>
</p:tagLst>
</file>

<file path=ppt/tags/tag5.xml><?xml version="1.0" encoding="utf-8"?>
<p:tagLst xmlns:a="http://schemas.openxmlformats.org/drawingml/2006/main" xmlns:r="http://schemas.openxmlformats.org/officeDocument/2006/relationships" xmlns:p="http://schemas.openxmlformats.org/presentationml/2006/main">
  <p:tag name="MT_TILE" val="YES"/>
</p:tagLst>
</file>

<file path=ppt/tags/tag6.xml><?xml version="1.0" encoding="utf-8"?>
<p:tagLst xmlns:a="http://schemas.openxmlformats.org/drawingml/2006/main" xmlns:r="http://schemas.openxmlformats.org/officeDocument/2006/relationships" xmlns:p="http://schemas.openxmlformats.org/presentationml/2006/main">
  <p:tag name="MT_TILE" val="YES"/>
</p:tagLst>
</file>

<file path=ppt/tags/tag7.xml><?xml version="1.0" encoding="utf-8"?>
<p:tagLst xmlns:a="http://schemas.openxmlformats.org/drawingml/2006/main" xmlns:r="http://schemas.openxmlformats.org/officeDocument/2006/relationships" xmlns:p="http://schemas.openxmlformats.org/presentationml/2006/main">
  <p:tag name="MT_TILE" val="YES"/>
</p:tagLst>
</file>

<file path=ppt/tags/tag8.xml><?xml version="1.0" encoding="utf-8"?>
<p:tagLst xmlns:a="http://schemas.openxmlformats.org/drawingml/2006/main" xmlns:r="http://schemas.openxmlformats.org/officeDocument/2006/relationships" xmlns:p="http://schemas.openxmlformats.org/presentationml/2006/main">
  <p:tag name="MT_TILE" val="YES"/>
</p:tagLst>
</file>

<file path=ppt/tags/tag9.xml><?xml version="1.0" encoding="utf-8"?>
<p:tagLst xmlns:a="http://schemas.openxmlformats.org/drawingml/2006/main" xmlns:r="http://schemas.openxmlformats.org/officeDocument/2006/relationships" xmlns:p="http://schemas.openxmlformats.org/presentationml/2006/main">
  <p:tag name="MT_TILE" val="YES"/>
</p:tagLst>
</file>

<file path=ppt/tags/tag10.xml><?xml version="1.0" encoding="utf-8"?>
<p:tagLst xmlns:a="http://schemas.openxmlformats.org/drawingml/2006/main" xmlns:r="http://schemas.openxmlformats.org/officeDocument/2006/relationships" xmlns:p="http://schemas.openxmlformats.org/presentationml/2006/main">
  <p:tag name="MT_TILE" val="YES"/>
</p:tagLst>
</file>

<file path=ppt/tags/tag11.xml><?xml version="1.0" encoding="utf-8"?>
<p:tagLst xmlns:a="http://schemas.openxmlformats.org/drawingml/2006/main" xmlns:r="http://schemas.openxmlformats.org/officeDocument/2006/relationships" xmlns:p="http://schemas.openxmlformats.org/presentationml/2006/main">
  <p:tag name="MT_TILE" val="YES"/>
</p:tagLst>
</file>

<file path=ppt/tags/tag12.xml><?xml version="1.0" encoding="utf-8"?>
<p:tagLst xmlns:a="http://schemas.openxmlformats.org/drawingml/2006/main" xmlns:r="http://schemas.openxmlformats.org/officeDocument/2006/relationships" xmlns:p="http://schemas.openxmlformats.org/presentationml/2006/main">
  <p:tag name="MT_TILE" val="YES"/>
</p:tagLst>
</file>

<file path=ppt/tags/tag13.xml><?xml version="1.0" encoding="utf-8"?>
<p:tagLst xmlns:a="http://schemas.openxmlformats.org/drawingml/2006/main" xmlns:r="http://schemas.openxmlformats.org/officeDocument/2006/relationships" xmlns:p="http://schemas.openxmlformats.org/presentationml/2006/main">
  <p:tag name="MT_TILE" val="YES"/>
</p:tagLst>
</file>

<file path=ppt/tags/tag14.xml><?xml version="1.0" encoding="utf-8"?>
<p:tagLst xmlns:a="http://schemas.openxmlformats.org/drawingml/2006/main" xmlns:r="http://schemas.openxmlformats.org/officeDocument/2006/relationships" xmlns:p="http://schemas.openxmlformats.org/presentationml/2006/main">
  <p:tag name="MT_TILE" val="YES"/>
</p:tagLst>
</file>

<file path=ppt/tags/tag15.xml><?xml version="1.0" encoding="utf-8"?>
<p:tagLst xmlns:a="http://schemas.openxmlformats.org/drawingml/2006/main" xmlns:r="http://schemas.openxmlformats.org/officeDocument/2006/relationships" xmlns:p="http://schemas.openxmlformats.org/presentationml/2006/main">
  <p:tag name="MT_TILE" val="YES"/>
</p:tagLst>
</file>

<file path=ppt/tags/tag16.xml><?xml version="1.0" encoding="utf-8"?>
<p:tagLst xmlns:a="http://schemas.openxmlformats.org/drawingml/2006/main" xmlns:r="http://schemas.openxmlformats.org/officeDocument/2006/relationships" xmlns:p="http://schemas.openxmlformats.org/presentationml/2006/main">
  <p:tag name="MT_TILE" val="YES"/>
</p:tagLst>
</file>

<file path=ppt/tags/tag17.xml><?xml version="1.0" encoding="utf-8"?>
<p:tagLst xmlns:a="http://schemas.openxmlformats.org/drawingml/2006/main" xmlns:r="http://schemas.openxmlformats.org/officeDocument/2006/relationships" xmlns:p="http://schemas.openxmlformats.org/presentationml/2006/main">
  <p:tag name="MT_TILE" val="YES"/>
</p:tagLst>
</file>

<file path=ppt/tags/tag18.xml><?xml version="1.0" encoding="utf-8"?>
<p:tagLst xmlns:a="http://schemas.openxmlformats.org/drawingml/2006/main" xmlns:r="http://schemas.openxmlformats.org/officeDocument/2006/relationships" xmlns:p="http://schemas.openxmlformats.org/presentationml/2006/main">
  <p:tag name="MT_TILE" val="YES"/>
</p:tagLst>
</file>

<file path=ppt/tags/tag19.xml><?xml version="1.0" encoding="utf-8"?>
<p:tagLst xmlns:a="http://schemas.openxmlformats.org/drawingml/2006/main" xmlns:r="http://schemas.openxmlformats.org/officeDocument/2006/relationships" xmlns:p="http://schemas.openxmlformats.org/presentationml/2006/main">
  <p:tag name="MT_TILE" val="YES"/>
</p:tagLst>
</file>

<file path=ppt/tags/tag20.xml><?xml version="1.0" encoding="utf-8"?>
<p:tagLst xmlns:a="http://schemas.openxmlformats.org/drawingml/2006/main" xmlns:r="http://schemas.openxmlformats.org/officeDocument/2006/relationships" xmlns:p="http://schemas.openxmlformats.org/presentationml/2006/main">
  <p:tag name="MT_TILE" val="YES"/>
</p:tagLst>
</file>

<file path=ppt/tags/tag21.xml><?xml version="1.0" encoding="utf-8"?>
<p:tagLst xmlns:a="http://schemas.openxmlformats.org/drawingml/2006/main" xmlns:r="http://schemas.openxmlformats.org/officeDocument/2006/relationships" xmlns:p="http://schemas.openxmlformats.org/presentationml/2006/main">
  <p:tag name="MT_TILE" val="YES"/>
</p:tagLst>
</file>

<file path=ppt/tags/tag22.xml><?xml version="1.0" encoding="utf-8"?>
<p:tagLst xmlns:a="http://schemas.openxmlformats.org/drawingml/2006/main" xmlns:r="http://schemas.openxmlformats.org/officeDocument/2006/relationships" xmlns:p="http://schemas.openxmlformats.org/presentationml/2006/main">
  <p:tag name="MT_TILE" val="YES"/>
</p:tagLst>
</file>

<file path=ppt/tags/tag23.xml><?xml version="1.0" encoding="utf-8"?>
<p:tagLst xmlns:a="http://schemas.openxmlformats.org/drawingml/2006/main" xmlns:r="http://schemas.openxmlformats.org/officeDocument/2006/relationships" xmlns:p="http://schemas.openxmlformats.org/presentationml/2006/main">
  <p:tag name="MT_TILE" val="YES"/>
</p:tagLst>
</file>

<file path=ppt/tags/tag24.xml><?xml version="1.0" encoding="utf-8"?>
<p:tagLst xmlns:a="http://schemas.openxmlformats.org/drawingml/2006/main" xmlns:r="http://schemas.openxmlformats.org/officeDocument/2006/relationships" xmlns:p="http://schemas.openxmlformats.org/presentationml/2006/main">
  <p:tag name="MT_TILE" val="YES"/>
</p:tagLst>
</file>

<file path=ppt/tags/tag25.xml><?xml version="1.0" encoding="utf-8"?>
<p:tagLst xmlns:a="http://schemas.openxmlformats.org/drawingml/2006/main" xmlns:r="http://schemas.openxmlformats.org/officeDocument/2006/relationships" xmlns:p="http://schemas.openxmlformats.org/presentationml/2006/main">
  <p:tag name="MT_TILE" val="YES"/>
</p:tagLst>
</file>

<file path=ppt/tags/tag26.xml><?xml version="1.0" encoding="utf-8"?>
<p:tagLst xmlns:a="http://schemas.openxmlformats.org/drawingml/2006/main" xmlns:r="http://schemas.openxmlformats.org/officeDocument/2006/relationships" xmlns:p="http://schemas.openxmlformats.org/presentationml/2006/main">
  <p:tag name="MT_TILE" val="YES"/>
</p:tagLst>
</file>

<file path=ppt/tags/tag27.xml><?xml version="1.0" encoding="utf-8"?>
<p:tagLst xmlns:a="http://schemas.openxmlformats.org/drawingml/2006/main" xmlns:r="http://schemas.openxmlformats.org/officeDocument/2006/relationships" xmlns:p="http://schemas.openxmlformats.org/presentationml/2006/main">
  <p:tag name="MT_TILE" val="YES"/>
</p:tagLst>
</file>

<file path=ppt/tags/tag28.xml><?xml version="1.0" encoding="utf-8"?>
<p:tagLst xmlns:a="http://schemas.openxmlformats.org/drawingml/2006/main" xmlns:r="http://schemas.openxmlformats.org/officeDocument/2006/relationships" xmlns:p="http://schemas.openxmlformats.org/presentationml/2006/main">
  <p:tag name="MT_TILE" val="YES"/>
</p:tagLst>
</file>

<file path=ppt/tags/tag29.xml><?xml version="1.0" encoding="utf-8"?>
<p:tagLst xmlns:a="http://schemas.openxmlformats.org/drawingml/2006/main" xmlns:r="http://schemas.openxmlformats.org/officeDocument/2006/relationships" xmlns:p="http://schemas.openxmlformats.org/presentationml/2006/main">
  <p:tag name="MT_TILE" val="YES"/>
</p:tagLst>
</file>

<file path=ppt/tags/tag30.xml><?xml version="1.0" encoding="utf-8"?>
<p:tagLst xmlns:a="http://schemas.openxmlformats.org/drawingml/2006/main" xmlns:r="http://schemas.openxmlformats.org/officeDocument/2006/relationships" xmlns:p="http://schemas.openxmlformats.org/presentationml/2006/main">
  <p:tag name="MT_TILE" val="YES"/>
</p:tagLst>
</file>

<file path=ppt/tags/tag31.xml><?xml version="1.0" encoding="utf-8"?>
<p:tagLst xmlns:a="http://schemas.openxmlformats.org/drawingml/2006/main" xmlns:r="http://schemas.openxmlformats.org/officeDocument/2006/relationships" xmlns:p="http://schemas.openxmlformats.org/presentationml/2006/main">
  <p:tag name="MT_TILE" val="YES"/>
</p:tagLst>
</file>

<file path=ppt/theme/theme1.xml><?xml version="1.0" encoding="utf-8"?>
<a:theme xmlns:a="http://schemas.openxmlformats.org/drawingml/2006/main" name="Microsoft Dynamics Presentation Title Slide - No People">
  <a:themeElements>
    <a:clrScheme name="Microsoft Dynamics Metro Colors">
      <a:dk1>
        <a:srgbClr val="000000"/>
      </a:dk1>
      <a:lt1>
        <a:srgbClr val="FFFFFF"/>
      </a:lt1>
      <a:dk2>
        <a:srgbClr val="3F3F3F"/>
      </a:dk2>
      <a:lt2>
        <a:srgbClr val="F2F2F2"/>
      </a:lt2>
      <a:accent1>
        <a:srgbClr val="0071BC"/>
      </a:accent1>
      <a:accent2>
        <a:srgbClr val="00AEEF"/>
      </a:accent2>
      <a:accent3>
        <a:srgbClr val="00A600"/>
      </a:accent3>
      <a:accent4>
        <a:srgbClr val="8CC600"/>
      </a:accent4>
      <a:accent5>
        <a:srgbClr val="FF5300"/>
      </a:accent5>
      <a:accent6>
        <a:srgbClr val="FFBE00"/>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2.xml><?xml version="1.0" encoding="utf-8"?>
<a:theme xmlns:a="http://schemas.openxmlformats.org/drawingml/2006/main" name="Microsoft Dynamics Section Title Slide">
  <a:themeElements>
    <a:clrScheme name="Microsoft Dynamics Metro Colors">
      <a:dk1>
        <a:srgbClr val="000000"/>
      </a:dk1>
      <a:lt1>
        <a:srgbClr val="FFFFFF"/>
      </a:lt1>
      <a:dk2>
        <a:srgbClr val="3F3F3F"/>
      </a:dk2>
      <a:lt2>
        <a:srgbClr val="F2F2F2"/>
      </a:lt2>
      <a:accent1>
        <a:srgbClr val="0071BC"/>
      </a:accent1>
      <a:accent2>
        <a:srgbClr val="00AEEF"/>
      </a:accent2>
      <a:accent3>
        <a:srgbClr val="00A600"/>
      </a:accent3>
      <a:accent4>
        <a:srgbClr val="8CC600"/>
      </a:accent4>
      <a:accent5>
        <a:srgbClr val="FF5300"/>
      </a:accent5>
      <a:accent6>
        <a:srgbClr val="FFBE00"/>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Microsoft Dynamics Content Templates">
  <a:themeElements>
    <a:clrScheme name="Microsoft Dynamics Metro Colors">
      <a:dk1>
        <a:srgbClr val="000000"/>
      </a:dk1>
      <a:lt1>
        <a:srgbClr val="FFFFFF"/>
      </a:lt1>
      <a:dk2>
        <a:srgbClr val="3F3F3F"/>
      </a:dk2>
      <a:lt2>
        <a:srgbClr val="F2F2F2"/>
      </a:lt2>
      <a:accent1>
        <a:srgbClr val="0071BC"/>
      </a:accent1>
      <a:accent2>
        <a:srgbClr val="00AEEF"/>
      </a:accent2>
      <a:accent3>
        <a:srgbClr val="00A600"/>
      </a:accent3>
      <a:accent4>
        <a:srgbClr val="8CC600"/>
      </a:accent4>
      <a:accent5>
        <a:srgbClr val="FF5300"/>
      </a:accent5>
      <a:accent6>
        <a:srgbClr val="FFBE00"/>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Microsoft Dynamics Blank Colors">
  <a:themeElements>
    <a:clrScheme name="Microsoft Dynamics Metro Colors">
      <a:dk1>
        <a:srgbClr val="000000"/>
      </a:dk1>
      <a:lt1>
        <a:srgbClr val="FFFFFF"/>
      </a:lt1>
      <a:dk2>
        <a:srgbClr val="3F3F3F"/>
      </a:dk2>
      <a:lt2>
        <a:srgbClr val="F2F2F2"/>
      </a:lt2>
      <a:accent1>
        <a:srgbClr val="0071BC"/>
      </a:accent1>
      <a:accent2>
        <a:srgbClr val="00AEEF"/>
      </a:accent2>
      <a:accent3>
        <a:srgbClr val="00A600"/>
      </a:accent3>
      <a:accent4>
        <a:srgbClr val="8CC600"/>
      </a:accent4>
      <a:accent5>
        <a:srgbClr val="FF5300"/>
      </a:accent5>
      <a:accent6>
        <a:srgbClr val="FFBE00"/>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5.xml><?xml version="1.0" encoding="utf-8"?>
<a:theme xmlns:a="http://schemas.openxmlformats.org/drawingml/2006/main" name="Microsoft Rear Bumper">
  <a:themeElements>
    <a:clrScheme name="Microsoft Dynamics Metro Colors">
      <a:dk1>
        <a:srgbClr val="000000"/>
      </a:dk1>
      <a:lt1>
        <a:srgbClr val="FFFFFF"/>
      </a:lt1>
      <a:dk2>
        <a:srgbClr val="3F3F3F"/>
      </a:dk2>
      <a:lt2>
        <a:srgbClr val="F2F2F2"/>
      </a:lt2>
      <a:accent1>
        <a:srgbClr val="0071BC"/>
      </a:accent1>
      <a:accent2>
        <a:srgbClr val="00AEEF"/>
      </a:accent2>
      <a:accent3>
        <a:srgbClr val="00A600"/>
      </a:accent3>
      <a:accent4>
        <a:srgbClr val="8CC600"/>
      </a:accent4>
      <a:accent5>
        <a:srgbClr val="FF5300"/>
      </a:accent5>
      <a:accent6>
        <a:srgbClr val="FFBE00"/>
      </a:accent6>
      <a:hlink>
        <a:srgbClr val="0070C0"/>
      </a:hlink>
      <a:folHlink>
        <a:srgbClr val="0071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30308_Convergence_EMEA_Template_16x9">
  <a:themeElements>
    <a:clrScheme name="Dynamics">
      <a:dk1>
        <a:srgbClr val="505050"/>
      </a:dk1>
      <a:lt1>
        <a:srgbClr val="FFFFFF"/>
      </a:lt1>
      <a:dk2>
        <a:srgbClr val="00188F"/>
      </a:dk2>
      <a:lt2>
        <a:srgbClr val="D2D2D2"/>
      </a:lt2>
      <a:accent1>
        <a:srgbClr val="002050"/>
      </a:accent1>
      <a:accent2>
        <a:srgbClr val="7FBA00"/>
      </a:accent2>
      <a:accent3>
        <a:srgbClr val="DC3C00"/>
      </a:accent3>
      <a:accent4>
        <a:srgbClr val="00188F"/>
      </a:accent4>
      <a:accent5>
        <a:srgbClr val="BAD80A"/>
      </a:accent5>
      <a:accent6>
        <a:srgbClr val="FF8C00"/>
      </a:accent6>
      <a:hlink>
        <a:srgbClr val="FF8C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onvergence_EMEA_2013_16x9.potx" id="{F3A36AD0-3111-40D3-BEEF-6CA1179B8126}" vid="{69CD5CCC-543C-4D2D-9D3B-3EBA763F2587}"/>
    </a:ext>
  </a:extLst>
</a:theme>
</file>

<file path=ppt/theme/theme7.xml><?xml version="1.0" encoding="utf-8"?>
<a:theme xmlns:a="http://schemas.openxmlformats.org/drawingml/2006/main" name="1_3-30308_Convergence_EMEA_Template_16x9">
  <a:themeElements>
    <a:clrScheme name="Dynamics">
      <a:dk1>
        <a:srgbClr val="505050"/>
      </a:dk1>
      <a:lt1>
        <a:srgbClr val="FFFFFF"/>
      </a:lt1>
      <a:dk2>
        <a:srgbClr val="00188F"/>
      </a:dk2>
      <a:lt2>
        <a:srgbClr val="D2D2D2"/>
      </a:lt2>
      <a:accent1>
        <a:srgbClr val="002050"/>
      </a:accent1>
      <a:accent2>
        <a:srgbClr val="7FBA00"/>
      </a:accent2>
      <a:accent3>
        <a:srgbClr val="DC3C00"/>
      </a:accent3>
      <a:accent4>
        <a:srgbClr val="00188F"/>
      </a:accent4>
      <a:accent5>
        <a:srgbClr val="BAD80A"/>
      </a:accent5>
      <a:accent6>
        <a:srgbClr val="FF8C00"/>
      </a:accent6>
      <a:hlink>
        <a:srgbClr val="FF8C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onvergence_EMEA_2013_16x9.potx" id="{F3A36AD0-3111-40D3-BEEF-6CA1179B8126}" vid="{69CD5CCC-543C-4D2D-9D3B-3EBA763F2587}"/>
    </a:ext>
  </a:extLst>
</a:theme>
</file>

<file path=ppt/theme/theme8.xml><?xml version="1.0" encoding="utf-8"?>
<a:theme xmlns:a="http://schemas.openxmlformats.org/drawingml/2006/main" name="2_3-30308_Convergence_EMEA_Template_16x9">
  <a:themeElements>
    <a:clrScheme name="Dynamics">
      <a:dk1>
        <a:srgbClr val="505050"/>
      </a:dk1>
      <a:lt1>
        <a:srgbClr val="FFFFFF"/>
      </a:lt1>
      <a:dk2>
        <a:srgbClr val="00188F"/>
      </a:dk2>
      <a:lt2>
        <a:srgbClr val="D2D2D2"/>
      </a:lt2>
      <a:accent1>
        <a:srgbClr val="002050"/>
      </a:accent1>
      <a:accent2>
        <a:srgbClr val="7FBA00"/>
      </a:accent2>
      <a:accent3>
        <a:srgbClr val="DC3C00"/>
      </a:accent3>
      <a:accent4>
        <a:srgbClr val="00188F"/>
      </a:accent4>
      <a:accent5>
        <a:srgbClr val="BAD80A"/>
      </a:accent5>
      <a:accent6>
        <a:srgbClr val="FF8C00"/>
      </a:accent6>
      <a:hlink>
        <a:srgbClr val="FF8C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onvergence_EMEA_2013_16x9.potx" id="{F3A36AD0-3111-40D3-BEEF-6CA1179B8126}" vid="{69CD5CCC-543C-4D2D-9D3B-3EBA763F2587}"/>
    </a:ext>
  </a:extLst>
</a:theme>
</file>

<file path=ppt/theme/theme9.xml><?xml version="1.0" encoding="utf-8"?>
<a:theme xmlns:a="http://schemas.openxmlformats.org/drawingml/2006/main" name="3_3-30308_Convergence_EMEA_Template_16x9">
  <a:themeElements>
    <a:clrScheme name="Dynamics">
      <a:dk1>
        <a:srgbClr val="505050"/>
      </a:dk1>
      <a:lt1>
        <a:srgbClr val="FFFFFF"/>
      </a:lt1>
      <a:dk2>
        <a:srgbClr val="00188F"/>
      </a:dk2>
      <a:lt2>
        <a:srgbClr val="D2D2D2"/>
      </a:lt2>
      <a:accent1>
        <a:srgbClr val="002050"/>
      </a:accent1>
      <a:accent2>
        <a:srgbClr val="7FBA00"/>
      </a:accent2>
      <a:accent3>
        <a:srgbClr val="DC3C00"/>
      </a:accent3>
      <a:accent4>
        <a:srgbClr val="00188F"/>
      </a:accent4>
      <a:accent5>
        <a:srgbClr val="BAD80A"/>
      </a:accent5>
      <a:accent6>
        <a:srgbClr val="FF8C00"/>
      </a:accent6>
      <a:hlink>
        <a:srgbClr val="FF8C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onvergence_EMEA_2013_16x9.potx" id="{F3A36AD0-3111-40D3-BEEF-6CA1179B8126}" vid="{69CD5CCC-543C-4D2D-9D3B-3EBA763F2587}"/>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72aef5b-98d1-47d2-a83b-66597283aac9">
      <UserInfo>
        <DisplayName>Luc Schamhart</DisplayName>
        <AccountId>95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C6481749DB9D84083EAE98AA80136A7" ma:contentTypeVersion="1" ma:contentTypeDescription="Create a new document." ma:contentTypeScope="" ma:versionID="060d2ba050809f91df506bc73882d2f6">
  <xsd:schema xmlns:xsd="http://www.w3.org/2001/XMLSchema" xmlns:xs="http://www.w3.org/2001/XMLSchema" xmlns:p="http://schemas.microsoft.com/office/2006/metadata/properties" xmlns:ns2="f72aef5b-98d1-47d2-a83b-66597283aac9" targetNamespace="http://schemas.microsoft.com/office/2006/metadata/properties" ma:root="true" ma:fieldsID="f5bfd26d4dda83ff12c45a950395da2f" ns2:_="">
    <xsd:import namespace="f72aef5b-98d1-47d2-a83b-66597283aac9"/>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2aef5b-98d1-47d2-a83b-66597283aac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90F116-B58F-4255-B05B-DA3808E0E5C6}">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f72aef5b-98d1-47d2-a83b-66597283aac9"/>
    <ds:schemaRef ds:uri="http://www.w3.org/XML/1998/namespace"/>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60D605B7-8308-46BA-BF90-86F3A2E4B6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2aef5b-98d1-47d2-a83b-66597283aa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11251</TotalTime>
  <Words>1094</Words>
  <Application>Microsoft Office PowerPoint</Application>
  <PresentationFormat>Custom</PresentationFormat>
  <Paragraphs>77</Paragraphs>
  <Slides>21</Slides>
  <Notes>8</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21</vt:i4>
      </vt:variant>
    </vt:vector>
  </HeadingPairs>
  <TitlesOfParts>
    <vt:vector size="36" baseType="lpstr">
      <vt:lpstr>Arial</vt:lpstr>
      <vt:lpstr>Calibri</vt:lpstr>
      <vt:lpstr>Consolas</vt:lpstr>
      <vt:lpstr>Segoe UI</vt:lpstr>
      <vt:lpstr>Segoe UI Light</vt:lpstr>
      <vt:lpstr>Wingdings</vt:lpstr>
      <vt:lpstr>Microsoft Dynamics Presentation Title Slide - No People</vt:lpstr>
      <vt:lpstr>Microsoft Dynamics Section Title Slide</vt:lpstr>
      <vt:lpstr>Microsoft Dynamics Content Templates</vt:lpstr>
      <vt:lpstr>Microsoft Dynamics Blank Colors</vt:lpstr>
      <vt:lpstr>Microsoft Rear Bumper</vt:lpstr>
      <vt:lpstr>3-30308_Convergence_EMEA_Template_16x9</vt:lpstr>
      <vt:lpstr>1_3-30308_Convergence_EMEA_Template_16x9</vt:lpstr>
      <vt:lpstr>2_3-30308_Convergence_EMEA_Template_16x9</vt:lpstr>
      <vt:lpstr>3_3-30308_Convergence_EMEA_Template_16x9</vt:lpstr>
      <vt:lpstr>PowerPoint Presentation</vt:lpstr>
      <vt:lpstr>FinDemo – Overview of Scenarios</vt:lpstr>
      <vt:lpstr>FinDemo – Overview Components</vt:lpstr>
      <vt:lpstr>Fund &amp; Investor Holdings</vt:lpstr>
      <vt:lpstr>PowerPoint Presentation</vt:lpstr>
      <vt:lpstr>PowerPoint Presentation</vt:lpstr>
      <vt:lpstr>Single Client View &amp; Investor Profile</vt:lpstr>
      <vt:lpstr>PowerPoint Presentation</vt:lpstr>
      <vt:lpstr>PowerPoint Presentation</vt:lpstr>
      <vt:lpstr>Client Insight &amp; Client Lifetime Value</vt:lpstr>
      <vt:lpstr>PowerPoint Presentation</vt:lpstr>
      <vt:lpstr>PowerPoint Presentation</vt:lpstr>
      <vt:lpstr>Onboarding</vt:lpstr>
      <vt:lpstr>PowerPoint Presentation</vt:lpstr>
      <vt:lpstr>PowerPoint Presentation</vt:lpstr>
      <vt:lpstr>Account Planning</vt:lpstr>
      <vt:lpstr>PowerPoint Presentation</vt:lpstr>
      <vt:lpstr>PowerPoint Presentation</vt:lpstr>
      <vt:lpstr>Multi Channel Interactions</vt:lpstr>
      <vt:lpstr>PowerPoint Presentation</vt:lpstr>
      <vt:lpstr>PowerPoint Presentation</vt:lpstr>
    </vt:vector>
  </TitlesOfParts>
  <Manager>&lt;Content Manager Name Here&gt;</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 Business PowerPoint Template Umbrella Execution Package_16_9</dc:title>
  <dc:subject>&lt;Event Name Here&gt;</dc:subject>
  <dc:creator>richb</dc:creator>
  <cp:keywords/>
  <dc:description>Template: Saku Uchikawa, Microsoft Corporation
Formatting:
Event Date: 
Event Location: 
Audience Type: Internal</dc:description>
  <cp:lastModifiedBy>Mark Margolis</cp:lastModifiedBy>
  <cp:revision>295</cp:revision>
  <dcterms:created xsi:type="dcterms:W3CDTF">2012-04-10T19:00:12Z</dcterms:created>
  <dcterms:modified xsi:type="dcterms:W3CDTF">2013-12-10T17:13:20Z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0x010100CC6481749DB9D84083EAE98AA80136A7</vt:lpwstr>
  </property>
  <property fmtid="{D5CDD505-2E9C-101B-9397-08002B2CF9AE}" pid="3" name="Product">
    <vt:lpwstr/>
  </property>
  <property fmtid="{D5CDD505-2E9C-101B-9397-08002B2CF9AE}" pid="4" name="Event1">
    <vt:lpwstr>217;#Unassigned|e51362f4-782c-41a8-bb7b-e0cfc8669933</vt:lpwstr>
  </property>
  <property fmtid="{D5CDD505-2E9C-101B-9397-08002B2CF9AE}" pid="5" name="Audience">
    <vt:lpwstr/>
  </property>
  <property fmtid="{D5CDD505-2E9C-101B-9397-08002B2CF9AE}" pid="6" name="TaxKeyword">
    <vt:lpwstr/>
  </property>
  <property fmtid="{D5CDD505-2E9C-101B-9397-08002B2CF9AE}" pid="7" name="Audiences">
    <vt:lpwstr/>
  </property>
  <property fmtid="{D5CDD505-2E9C-101B-9397-08002B2CF9AE}" pid="8" name="Capabilities">
    <vt:lpwstr/>
  </property>
  <property fmtid="{D5CDD505-2E9C-101B-9397-08002B2CF9AE}" pid="9" name="Region">
    <vt:lpwstr/>
  </property>
  <property fmtid="{D5CDD505-2E9C-101B-9397-08002B2CF9AE}" pid="10" name="Segments">
    <vt:lpwstr/>
  </property>
  <property fmtid="{D5CDD505-2E9C-101B-9397-08002B2CF9AE}" pid="11" name="Confidentiality">
    <vt:lpwstr>21;#Microsoft confidential|461efa83-0283-486a-a8d5-943328f3693f</vt:lpwstr>
  </property>
  <property fmtid="{D5CDD505-2E9C-101B-9397-08002B2CF9AE}" pid="12" name="ActivitiesAndPrograms">
    <vt:lpwstr>17554;#Dynamic Business Campaign|fc99f730-fc61-4e26-bd45-91b9bf8060ec;#10747;#enterprise campaign in a box|39675275-15e7-44be-8b31-69c9953e6a39</vt:lpwstr>
  </property>
  <property fmtid="{D5CDD505-2E9C-101B-9397-08002B2CF9AE}" pid="13" name="Partners">
    <vt:lpwstr/>
  </property>
  <property fmtid="{D5CDD505-2E9C-101B-9397-08002B2CF9AE}" pid="14" name="Groups">
    <vt:lpwstr/>
  </property>
  <property fmtid="{D5CDD505-2E9C-101B-9397-08002B2CF9AE}" pid="15" name="Topics">
    <vt:lpwstr/>
  </property>
  <property fmtid="{D5CDD505-2E9C-101B-9397-08002B2CF9AE}" pid="16" name="Industries">
    <vt:lpwstr/>
  </property>
  <property fmtid="{D5CDD505-2E9C-101B-9397-08002B2CF9AE}" pid="17" name="Roles">
    <vt:lpwstr/>
  </property>
  <property fmtid="{D5CDD505-2E9C-101B-9397-08002B2CF9AE}" pid="18" name="SMSGDomain">
    <vt:lpwstr>10947;#Enterprise and Partner Group|b6e10940-8c6c-40cf-9dc4-c224c7da837a</vt:lpwstr>
  </property>
  <property fmtid="{D5CDD505-2E9C-101B-9397-08002B2CF9AE}" pid="19" name="Competitors">
    <vt:lpwstr/>
  </property>
  <property fmtid="{D5CDD505-2E9C-101B-9397-08002B2CF9AE}" pid="20" name="BusinessArchitecture">
    <vt:lpwstr/>
  </property>
  <property fmtid="{D5CDD505-2E9C-101B-9397-08002B2CF9AE}" pid="21" name="Products">
    <vt:lpwstr/>
  </property>
  <property fmtid="{D5CDD505-2E9C-101B-9397-08002B2CF9AE}" pid="22" name="_dlc_policyId">
    <vt:lpwstr/>
  </property>
  <property fmtid="{D5CDD505-2E9C-101B-9397-08002B2CF9AE}" pid="23" name="ItemRetentionFormula">
    <vt:lpwstr/>
  </property>
  <property fmtid="{D5CDD505-2E9C-101B-9397-08002B2CF9AE}" pid="24" name="ItemType">
    <vt:lpwstr>10178;#playbooks|f2fe2f8b-6d76-4d77-ab51-69c76130bda5;#10425;#templates|859c2adb-d3a7-4016-846a-b00b5235c718;#10070;#presentation slides|3ba3fe7b-e0a0-4921-8b33-d25a05c69d10;#10271;#bills of materials|960d617b-5545-4c89-b5fd-e48098282398</vt:lpwstr>
  </property>
  <property fmtid="{D5CDD505-2E9C-101B-9397-08002B2CF9AE}" pid="25" name="LastUpdatedByBatchTagging">
    <vt:bool>false</vt:bool>
  </property>
  <property fmtid="{D5CDD505-2E9C-101B-9397-08002B2CF9AE}" pid="26" name="Languages">
    <vt:lpwstr>10056;#English|cb91f272-ce4d-4a7e-9bbf-78b58e3d188d</vt:lpwstr>
  </property>
  <property fmtid="{D5CDD505-2E9C-101B-9397-08002B2CF9AE}" pid="27" name="_dlc_DocIdItemGuid">
    <vt:lpwstr>cd091070-cf97-482f-b2cc-d04d29767eb6</vt:lpwstr>
  </property>
  <property fmtid="{D5CDD505-2E9C-101B-9397-08002B2CF9AE}" pid="28" name="WorkflowCreationPath">
    <vt:lpwstr>d3765c0c-e2b5-4307-934b-d5d862e93ab3,3;d3765c0c-e2b5-4307-934b-d5d862e93ab3,8;</vt:lpwstr>
  </property>
  <property fmtid="{D5CDD505-2E9C-101B-9397-08002B2CF9AE}" pid="29" name="SMSGTags">
    <vt:lpwstr/>
  </property>
  <property fmtid="{D5CDD505-2E9C-101B-9397-08002B2CF9AE}" pid="30" name="EnterpriseDomainTags">
    <vt:lpwstr/>
  </property>
  <property fmtid="{D5CDD505-2E9C-101B-9397-08002B2CF9AE}" pid="31" name="EnterpriseDomainTagsTaxHTField0">
    <vt:lpwstr/>
  </property>
  <property fmtid="{D5CDD505-2E9C-101B-9397-08002B2CF9AE}" pid="32" name="_docset_NoMedatataSyncRequired">
    <vt:lpwstr>False</vt:lpwstr>
  </property>
  <property fmtid="{D5CDD505-2E9C-101B-9397-08002B2CF9AE}" pid="33" name="SMSGTagsTaxHTField0">
    <vt:lpwstr/>
  </property>
  <property fmtid="{D5CDD505-2E9C-101B-9397-08002B2CF9AE}" pid="34" name="messageframeworktype">
    <vt:lpwstr/>
  </property>
  <property fmtid="{D5CDD505-2E9C-101B-9397-08002B2CF9AE}" pid="35" name="WorkflowChangePath">
    <vt:lpwstr>d3765c0c-e2b5-4307-934b-d5d862e93ab3,15;</vt:lpwstr>
  </property>
  <property fmtid="{D5CDD505-2E9C-101B-9397-08002B2CF9AE}" pid="36" name="IsMyDocuments">
    <vt:bool>true</vt:bool>
  </property>
</Properties>
</file>